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717" r:id="rId2"/>
    <p:sldId id="718" r:id="rId3"/>
    <p:sldId id="719" r:id="rId4"/>
    <p:sldId id="740" r:id="rId5"/>
    <p:sldId id="720" r:id="rId6"/>
    <p:sldId id="721" r:id="rId7"/>
    <p:sldId id="722" r:id="rId8"/>
    <p:sldId id="723" r:id="rId9"/>
    <p:sldId id="724" r:id="rId10"/>
    <p:sldId id="725" r:id="rId11"/>
    <p:sldId id="726" r:id="rId12"/>
    <p:sldId id="728" r:id="rId13"/>
    <p:sldId id="737" r:id="rId14"/>
    <p:sldId id="729" r:id="rId15"/>
    <p:sldId id="730" r:id="rId16"/>
    <p:sldId id="731" r:id="rId17"/>
    <p:sldId id="732" r:id="rId18"/>
    <p:sldId id="739" r:id="rId19"/>
    <p:sldId id="734" r:id="rId20"/>
    <p:sldId id="73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9:11:27.4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108 108 8343,'-11'-14'-936,"1"4"877,7-4 204,-11 6 0,7-2 43,-3-1 0,2 8 16,3-2 1,3 1 230,-3-1 30,-4 4-212,7-6 1,-4 5 268,6-3 25,0 3-3,0-5-79,-7 7-43,5 0-31,-5 0-4,7 0-215,7 0 1,0 2-90,3 3 0,4-3 78,-4 3 1,4 2-112,1-2 0,-1 7-28,-4-2 1,3-1 78,-2 1 0,2-2-102,3 3 0,-1 2 107,0-2 1,-4 2-12,-1 3 0,2-1-32,8 0 0,-3 1-10,4-1 1,3 0 12,1 1 0,-1 1 3,2 3 0,-1-3 8,6 4 0,-2-4 23,-4-2 1,8 2-141,-8 3 0,6-8 91,-11 4 1,4-4-89,-8 3 1,6 0 59,-12 1 0,7-6-13,-7 0 0,4-1-43,1 1 1,-5 3-4,1-2 0,-3-3 41,2 2 1,4-4-20,-4 4 1,-1-5 25,1 5 0,-5-5-8,5 5 1,-6-4 3,1 4 10,3-7-7,-6 11 0,7-12-5,-4 3 1,-4-2 0,5 2-31,-5-3 32,-1 5-26,0-7-57,0 0-172,7 0 83,-5 0-32,5 0-154,-7 0-3421,0 0 2711,0-7 0,-7-2 1060,-3-6 0,-4 0 0,-1-1 0</inkml:trace>
  <inkml:trace contextRef="#ctx0" brushRef="#br0" timeOffset="581">108 46 7941,'-7'-8'769,"5"1"-380,-5 7 1,7 0 725,0 0-1015,7 0 0,2 5-7,6 0 1,-1 7-18,-4-1 0,4-3 0,-4 2 0,3 0-9,3 6 0,-1 1 13,0 3 1,1-3-82,-1 4 1,2-4-12,4-2 0,-4 1 91,3-1 0,-1 0-19,1 1 0,-3-1-23,4 0 1,1 1-11,-2-1 0,6-1-2,-6-4 0,3 3-5,-3-2 1,2-3-25,4 2 0,1-1-6,-7 1 0,1 2 6,-6-7 0,1 5-99,-1-5 1,0 2-19,1-2 1,-6-3-62,0 3-301,-7 4 36,4-8-298,0 6 381,-5-7 0,3 0-137,-10 0 1,-4-5-120,-6 0 1,0-7-5,-1 2 624,-6-4 0,-2-1 0,-6 0 0</inkml:trace>
  <inkml:trace contextRef="#ctx0" brushRef="#br0" timeOffset="989">138 62 7981,'-8'-10'-699,"3"-1"1383,-4 8 1,7-6 239,-3 4-359,4 4-115,1-6-254,0 7 0,0 7-34,0 3 0,6 3-93,5 3 1,2 1-55,3 3 1,4-3 109,1 4 1,1 1-88,-2-2 0,2 6 31,4-6 1,3 3-62,-4-3 1,4-3 36,2 4 1,5 1 14,0-2 1,6 2-42,-1-1 0,-3-4 7,-3 3 1,-2-3-96,-2-1 1,-1-1 70,1 0 0,-6 1-86,1-1 1,-7 0 54,1 1 1,-4-6-101,-6 0 0,3-1 62,-2 1 0,-3 2-101,2-7 50,-6 7 0,4-10-385,-3 3-384,-3-4 601,5-1 1,-14-1-293,-3-4 0,1-2 106,-1-4 1,-2-2-29,-8 3 0,1-9 500,-7-2 0,8 1 0,-11-2 0,5-2 0</inkml:trace>
  <inkml:trace contextRef="#ctx0" brushRef="#br0" timeOffset="3435">215 92 7981,'0'-10'-157,"0"0"1579,0 7-966,0-4 0,2 14-190,3 3 0,-2-2-24,7 3 0,1 4 0,4 5 0,6 1-41,-1-6 1,7 6 13,-1-1 1,3 2-110,1-1 0,1-4 119,0 3 0,-1 2-178,1-1 1,5 1 23,0-2 0,0-1-104,-6 7 0,4-8 111,-3 3 0,3 1-161,-8-1 0,-4-1 145,-2-5 0,-3 1-93,-1-1 0,-1 0-58,0 1 0,1-3 148,-1-2-177,-7 2 42,6-4-18,-12-1-70,11-1-301,-11-7 267,5 0 118,-14 0 1,-1-5-59,-8 0 0,1-7-3,0 2 0,-1-4-17,1-1 0,0-1 22,-1 1 0,1 0-75,0-1 1,-6 1 84,1 0 0,-6-6-6,6 1 0,-8-1 75,3 6 1,-2 0-9,1-1 0,-1 1 94,6 0-124,1-1 1,6 6 244,4 0 1,1 6 249,4-1 148,4 4-398,-6 1 1,9 0 120,3 0 0,-2 0-138,7 0 1,2 6 128,9 5 0,-3 2-56,8 3 0,-6-1-47,6 0 0,-2 1 12,1-1 1,3 2-38,-8 3 1,7-3-10,-1 4 1,-4-2-29,-1 1 0,-4-3-4,-2 4 0,5-4-86,1-2 1,-1 2 110,-4 3 1,1-2-129,3 2 1,-5-8 57,1-2 0,-1 0-41,-5 6 0,-1-6 20,1 0 1,-5-5-117,5 5 1,-6-4 61,1 4 0,-2-7-32,2 2 23,-3 4 7,5-7 0,-2 6-13,0-3 33,0-3 2,-5 5-25,0-7 296,0 0-206,0-7-37,0-2 0,-5-6-9,0 0 0,-2-1 9,2 1 1,2 0-49,-7-1 0,1-1 15,-1-3 0,-4 3-2,4-4 1,1-1-9,-1 2 1,0-6-5,-5 6 0,4-6-18,1 6 0,5-6-83,-5 6 0,5-2 21,-5 1 1,6 4 63,-1-3 0,-2 3 43,2 1 0,0 1-46,5 0 0,-5-1 26,0 1 0,0 0 23,5-1 1,0 6 8,0 0 1,0 5-19,0-6 13,0 8 0,0-6 158,0 4-161,0 4-22,0-6 1,0 14 25,0 3 0,1-2 0,4 3 0,-3-1 29,3 5 0,2 6 4,-2-1 0,5 1-11,-4-6 0,4 5 2,-5 1 1,2 4-21,-2-4 1,2 1 6,3-2 1,-2-3-38,-3 4 0,-1-2 16,6 1 0,-5-3-8,5 4 0,-6-4-2,1-2 1,2 0-11,-2 1 0,5-1 16,-5 0 0,2 1 0,-2-1 0,-1-1 39,6-4-38,-7 4 13,4-6-8,0 1 3,-5-3 12,4-6 0,-6 0 24,0 0 1,-5-6-36,0-5 1,-5-2-4,5-3 0,-5 1 6,4 0 1,-5-6-15,0 1 0,3-2 16,-2 1 0,-1 4-91,-4-3 1,5-2 49,0 1 1,4 1-10,-4 4 0,5 1 30,-5 0 0,6-1-16,-1 1 15,-3 0 0,4-1 1,-6 1 0,7 5 92,-2-1 1,1 6-60,-1-5 0,3 5 43,-3-5-6,4 6 10,-6-2-58,5 6-2,-5 0 14,7 0 4,0 0-8,0 6 0,5 3-8,0 6 0,6 1 90,-6-1 0,2 0-58,-2 1 1,-4-1 9,5 0 1,0 6-28,0-1 1,4 1 1,-5-6 1,2 0-39,-2 1 0,-2-1 43,7 0 0,-4 1-44,4-1 0,-5-1 4,5-4 0,-5 9-13,5-4 1,-4 4 9,4-4 1,-5-1-5,5-4 0,-5 4 1,5-4-2,1 3 39,4 3-3,0-1 0,-4-6 29,-1-4-6,-7 3 5,11-6-42,-12 5 1,6-7 19,-3 0-5,-3 0-8,5 0 54,-7 0-45,0 0-49,-7 0 15,5 0 0,-11 0 9,2 0 0,-1-2-1,2-3 0,-3 3-3,2-3 0,-4 2-1,-5-2 1,2 1 5,-2-6 0,-2 5 0,1-5 0,-4 6 0,4-1 1,1-2 0,5 2 0,-2 0 63,-4 5 0,4-2-60,-3-3 0,3 4 73,1-5 0,1 5-68,0 1-5,-1 0 0,1 0 6,0 0 0,4 0 14,1 0-22,7 0 0,-6 0-12,4 0-34,3 0 46,-4 0 95,6 0-97,0 0 1,5 1 1,0 5 1,7-5 0,-2 4 1,-2-3 0,3-2 0,-1 0-35,5 0 0,-5 2-8,1 3 1,-1-3-40,5 3 1,1-4 63,-1-1 1,0 0-52,1 0 52,-1 0 0,0 0 5,1 0 1,-1 0-8,0 0 1,1-1 4,-1-4 0,2 3-6,3-3 0,-8 3 2,4 2 0,-4 0-4,3 0-4,0 0 37,1 0-13,-1 0 4,-6 0-1,-3 0 4,-6 0-87,0 0 67,-6 0 97,-3-7 0,-6 6-41,-1-5 1,1 5 8,0 1 0,-6 0-3,1 0 0,-6-5 11,6-1 0,-6 0-27,6 1 0,-6 3 11,6-3 1,-6-2 46,6 2 1,-6-2-52,6 2 0,-6 3-6,6-3 1,-1 3-19,6 2 1,0 0-6,-1 0 0,1 0-22,0 0-14,6 0 13,-5 0-19,13 0 5,-6 0 26,7 0 47,0 0 0,7 0-44,3 0 0,-2 2-10,3 3 1,-1-3 5,5 3 0,1-2-1,-1 2 1,0-3-23,1 3 1,4-3 27,0-2 0,1 5-32,-6 0 0,1 0 22,-1-5 0,0 5-49,1 1 1,-1-1 43,0-5 1,6 5-1,-1 0 0,1 0-10,-6-5 1,0 2-1,1 3 0,-6-3-12,0 3-3,0-4-9,6-1 1,-6 5 13,0 1 25,-6-1-56,2-5-2,-6 0 55,0 0 5,-6 0 1,-3 0 101,-6 0 0,-6 0-68,1 0 1,-2-2 43,1-3 1,-1 3-64,-4-3 0,-1-2 41,7 2 1,-1-2-26,6 2 24,0 4-168,-1-6-376,8 7 121,1 0 0,9 0-436,3 0 0,3 1-792,8 5 0,-1-3 1598,0 7 0,1 0 0,-1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7:41.84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919 74 15829,'2'-8'-4427,"3"3"4359,-3 3 192,4-4 96,-6 4-494,0-4 413,0 6 330,7 0-467,-6 0 1,6 1 309,-7 4 0,0-2-423,0 7 48,0-6 0,0 9 14,0-3 1,0-2 66,0 2 1,-5-5-98,0 5 1,0-1-287,5 6 0,-5-5-501,0 0 280,0 0 511,-1 5-8,4 0 29,-4-1-32,6 1 86,0 0 115,0-7-31,0 5-39,0-11 34,-7 5 170,5-7 551,-11 6-277,12-4-326,-13 5 1,11-7 548,-7 0 19,7 0-49,-10 0-319,4 0 1,0 0-100,-1 0 0,5 0-258,-5 0 0,5 0 136,-5 0 0,5 0 9,-5 0 0,5 0-166,-5 0 1,5 0-1,-4 0 1,4 0 46,-5 0-17,0 0 11,-5 0 1,0 0-35,0 0 0,6 0 2,-1 0 0,5 0 1,-5 0-18,0 0 0,-5 0 5,0 0 1,5 0 13,1 0-31,-1 0 0,0 0 37,0 0 33,7 0-39,-11 0 136,13 0-18,-6 0-68,7 0 1,-1 0 42,-4 0-49,3 0 1,-5-2 193,7-3-546,0 3 1,-1-9 134,-4 6 0,3-2 56,-3 2 1,4 2-131,1-7 0,0 5-43,0-5 0,0 5-5,0-5 0,0 6-26,0-6 0,0 0-71,0-5 0,0 5 319,0 0 1,1 0-217,4-5 4,-3 1 0,4-1 44,-6 0 152,0 0-92,0 0-90,0 1 1,0 4-63,0 0-530,0 7-419,0-4 896,0 7 1,-5 2-153,1 3 1,-6 3 491,5 7 1,-7 6 0,4 2 0</inkml:trace>
  <inkml:trace contextRef="#ctx0" brushRef="#br0" timeOffset="1710">490 89 15981,'0'-15'-4374,"0"7"3779,0-5 364,0 11 212,0-4-88,0-1 139,0 5 24,0-4-627,0 6 1320,0 0 7,6 0-406,-4 6 0,4-2 434,-6 6-672,0-7-148,0 10 86,0-5 1,0 7-49,0 0 0,0-5-683,0 0 333,0-1 1,0 6 31,0 0 1,-1-5-591,-4 0 789,3 0-5,-4 5-37,-1-1 72,5 1 1,-4-5-14,6 0 1,-2-7 119,-3 2 0,4-1-130,-4 0 245,3-2 1,2 6 29,0-3 24,0-3-9,0 5-86,0-7 1,0 1 126,0 4-257,0-3 163,0 4-236,0-6 820,-7 0 3,-1 0 57,-7 0-423,0 0 0,2 2 305,3 3-256,-3-3 238,5 4-381,-7-6-219,0 0 0,1 0 0,-1 0 0,0 0 3,0 0 1,0 0 27,0 0 0,6 0 82,-1 0 244,0 0-224,-5 0 381,0 0-553,0 0 1,5 0-7,1 0 18,5 0 0,-4 0 4,3 0-94,3 0 95,-4 0-58,-1 0 1,4 0 28,-7 0-157,7 7 0,-5-6 29,3 4-415,3-3 519,-5-2 1,6 0 108,-4 0 345,3 0-353,-4 0 248,6 0 76,0 0-191,0-7-233,0 6 1,0-7-461,0 3 154,0 3 1,-2-6 204,-3 3 0,3 1-23,-3-5 1,4 4-121,1-5 0,0 5-11,0-5 0,-5 5 360,0-5 195,0 0 0,5-5-168,0 1 0,0-1 18,0 0 0,0 0-225,0 0 0,0 5 7,0 1 1,0-1 80,0-5 1,0 0 16,0 0-367,6 0 1,-4 1 90,3-1 0,-3 5-335,-2 0 326,0 7-514,0-4 39,0 7 0,-2 0 620,-3 0 1,3 7-470,-2 3 0,-5 3 645,-1 2 1,-3 6 0,-2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20:28.317"/>
    </inkml:context>
    <inkml:brush xml:id="br0">
      <inkml:brushProperty name="width" value="0.08571" units="cm"/>
      <inkml:brushProperty name="height" value="0.08571" units="cm"/>
      <inkml:brushProperty name="color" value="#FF0066"/>
    </inkml:brush>
    <inkml:brush xml:id="br1">
      <inkml:brushProperty name="width" value="0.11429" units="cm"/>
      <inkml:brushProperty name="height" value="0.11429" units="cm"/>
      <inkml:brushProperty name="color" value="#FF0066"/>
    </inkml:brush>
  </inkml:definitions>
  <inkml:trace contextRef="#ctx0" brushRef="#br0">2165 548 8577,'10'-15'0,"-2"0"-80,-2 0 0,6 0 258,-2 1 1,3-3 279,2-3 0,-2 4-94,-3-4 1,3 4 399,-3 1-414,-4 0 1,6 0 314,-7 0-35,0 7-190,-5-5-36,0 11-67,0-4-416,0 6 1,0 6 93,0 4 0,0 5 99,0 5 0,-5-2 29,0 7 1,0-1-13,5 6 1,0 0 16,0-1 0,0-2-74,0 2 0,-5-2 15,0 7 1,0-2 9,5-3 0,0-2-166,0 2 0,0-7 111,0 7 0,0-9-193,0 0 0,0-4-159,0-1 280,0 0-25,7 0 21,-6-7 31,6-1 109,-7-7 344,0 0-821,7 0 278,-6-7-269,6-1 0,-7-2-153,0 0-171,6 7-415,-4-11-524,5 13 1005,-7-12 1,0 9-804,0-6 898,-7 7 0,1-5 523,-4 3 0,-10-3 0,3-7 0</inkml:trace>
  <inkml:trace contextRef="#ctx0" brushRef="#br0" timeOffset="1418">1839 340 8500,'0'-23'0,"0"3"-166,0 4 1,0 1 225,0 0 0,0 5 746,0 1-334,0-1-227,0-5 1,0 5 246,0 0-23,0 7-241,0-4-28,0 7-343,0 0 229,0 7 1,4-4 23,1 7 0,0 2-28,-5 7 1,0-2-7,0 3 1,0-4-71,0-1 0,2 5 75,3-1 0,-3 3-18,3-3 1,-4 0 35,-1 5 1,0-6-71,0 2 0,5 2-18,0-3 1,0 3-23,-5-2 0,0-4 12,0 4 1,0-4-12,0-1 1,0 0-1,0 0 1,0 0 34,0-1 1,0-4-86,0 0 0,-2-2 52,-3 2 0,2-3-4,-7-7 0,0 5 3,-4 0 1,-1 0-3,0-5 1,-2 0-43,-2 0 0,2-2-8,-3-3 0,-1 3 30,1-3 0,1-3 11,4-2 1,0 2-43,0-2 1,2 0 2,3-4 21,-3-1 1,6 0-28,-3 0 33,4 0 0,6 0 18,0 1 15,0-1 1,0 0 30,0 0 1,0 5-52,0 0 0,0 5 28,0-4 1,6 5 0,4-1 1,-2-1 4,2 1 0,-5 0 50,5 5 11,-7 0-86,11 0 6,-13 0 0,11 6-4,-7 4 0,0-1 14,-5 0 1,0 1 18,0 5 0,0 0 7,0 0 0,-2 0 2,-3-1 1,2-4-33,-7 0 1,0 0 0,-5 5 1,0-5 20,1 0 1,4-2 1,0 2 1,0 1 2,-5-6 1,0 0-12,0-5 1,6 5 80,-1 0-64,0 0 12,-5-5 1,0 0 0,5-2 6,0-3 0,7 2-23,-2-7 0,2 5-6,-2-5 0,3 5-38,-3-4 1,4-1 43,1-5 0,0 0 1,0 0 0,-2 5 4,-3 0 1,3 1 3,-2-6 0,2 5 12,2 0 2,0 0-56,0-5 0,-5 5 31,0 1 1,-2 5-72,2-1 0,2 2-13,-7-2 1,5 3-267,-5-3 272,1 4 0,-6 1-78,0 0 55,0 0 0,0 5-5,0 0 0,2 1 25,3-1 0,-1-1 13,6 5 0,-5-4 33,5 5-77,0-6 167,-1 9-60,4-5 1,-5 2 7,7 0 1,0-5-16,0 5 0,2-7 6,3 2 1,-2 1-9,7-1 1,-7 2 22,2-2-84,-3-4 57,5 13 1,-6-11-166,4 7 129,-3-7 7,-2 10 0,-2-11 11,-3 3 0,2 1-1,-7-1 0,0 0 38,-5-5 1,1 5 11,-1 0 0,0 0-17,0-5 1,-5 0-17,1 0 0,-1 0 76,5 0 1,-5 0-65,0 0 0,1 0 122,4 0 0,0 0-63,0 0 0,0 0 104,1 0 1,4-5-70,0 0 1,5 0 147,-5 5 227,7-6-142,-11-2-80,13-7 1,-6 0 110,7 0-186,0 0 1,0-5-50,0 1 0,0-1 5,0 5 1,0-5-42,0 1 0,0-8-15,0 3 1,0 0-202,0 0 1,0-6 134,0-4 1,0-1-337,0 5 1,-5-4-104,0-1 1,-1 1-96,1 4 1,2 5 33,-7 1 1,6 5-189,-1 0 0,4 7-491,1 2 491,0 7 1,0-2-1184,0 10 1844,0 3 0,6 7 0,3 0 0</inkml:trace>
  <inkml:trace contextRef="#ctx0" brushRef="#br0" timeOffset="1975">1572 370 8448,'0'-10'-451,"0"0"2328,0 7-793,0-4-184,0 7-176,0 0-1989,6 0-398,-4 0 687,5 0-250,-7 0 679,0 0 1,-7 0 546,-3 0 0,-10 0 0,-3 0 0</inkml:trace>
  <inkml:trace contextRef="#ctx0" brushRef="#br0" timeOffset="2210">1335 192 8564,'0'-15'150,"0"0"970,0 1-311,0 5 398,0-4-815,0 12 63,-7-6-623,-1 7 0,-7 0 44,0 0 1,0 7-777,0 2 1,-1 5 477,-4 0 422,4-5 0,-19 10 0,4-2 0</inkml:trace>
  <inkml:trace contextRef="#ctx0" brushRef="#br1" timeOffset="2833">505 518 20258,'1'-13'-6712,"4"3"5908,-3-3 1,6 6 1387,-3-3 0,-2 4-148,7 6 1905,-7-7-1955,11 6 878,-6-6-1536,7 7 2030,-1 0-424,1 7-897,-6 1 1,-3 7-581,-6-1 0,-2-4-626,-2 0 1,-6-2 1077,-10 2 0,-5 2-468,-9-7 0,-4 0 519,-7-5 1,1 0-358,-1 0 0,1 0 78,-1 0 0,6 0 155,-1 0 1,9 0 437,1 0 0,2-5 326,9 0 1,-1-5-422,5 5 0,0-5-141,0 5-438,7-6 0,2 2-312,6-5 1,0 4-302,0 0 0,0 5-141,0-5 1,1 5-323,4-5 0,-2 5-1068,7-5-629,0 7 1860,5-3 1,0 1 915,0 0 1,-7 0 0,-2 5-1</inkml:trace>
  <inkml:trace contextRef="#ctx0" brushRef="#br0" timeOffset="3035">460 325 8491,'0'-23'256,"0"4"1,-7 9 462,-2 5 0,-5-2-503,0 2 0,-1 0-204,0 5 1,-5 0-254,0 0 0,-6 0 88,1 0 0,-3 2-145,-1 3 0,-1-2 298,0 7 0,-6 0 0,-2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20:32.169"/>
    </inkml:context>
    <inkml:brush xml:id="br0">
      <inkml:brushProperty name="width" value="0.11429" units="cm"/>
      <inkml:brushProperty name="height" value="0.11429" units="cm"/>
      <inkml:brushProperty name="color" value="#FF0066"/>
    </inkml:brush>
    <inkml:brush xml:id="br1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2461 430 15793,'0'-14'-3481,"1"-1"2901,4 0 1,2 0 643,3 0 1,-4 0 32,-6 1 0,0-1-27,0 0 1,0 5 124,0 0 1,5 5 283,0-5-730,0 7 762,-5-3-381,0 6-183,0 0 0,5 8-74,0 7 0,0 1 97,-5 9 0,5-5-140,0 4 0,0-1-77,-5 2 1,0 3-90,0-3 1,0 3-305,0 1 0,0 1-470,0 0 997,0-7 1,-7 5-1,-1-5 1</inkml:trace>
  <inkml:trace contextRef="#ctx0" brushRef="#br0" timeOffset="442">2238 193 10753,'-8'-29'-777,"0"6"22,3 3 0,3 3-322,-3 3 1699,4-1 0,-4 5 234,0 0 85,0 7-438,5-4-803,0 7 514,0 0 1,0 7-114,0 3 0,2 3-126,3 2 1,-4 4 166,4 1 0,2 1-223,-2-1 0,0-2-55,-5 7 0,5-5 22,-1 4 1,1-5 100,-5 0 0,5 3-236,0-2 1,0-1 235,-5-4 1,0 0-73,0 0 0,-6-5 98,-4 0 0,-3-6 10,-2 6 1,0-6 131,0 1 1,-1 1-102,-4-1 1,2 0 150,-7-5 0,5 0-63,-4 0 1,6 0 18,-2 0 1,-2-2-20,3-3 1,-3 4-31,2-4 0,4-2-336,-4 2 256,4 0 1,1 4-759,0-4-266,7 3-188,-5-4 553,11 6 624,-11 0 0,5 0 0,-7 0 0</inkml:trace>
  <inkml:trace contextRef="#ctx0" brushRef="#br1" timeOffset="1600">1408 682 8529,'0'-9'-107,"0"-1"1,0-2-1,-1 1 412,-4 1 1,3 1 255,-3 5-338,4-5 1,1-6-87,0 1 0,0-1-28,0 0 0,0 0 19,0 0 0,4 5-139,1 1 0,5-1-76,-5-5 1,7 0 139,-2 0 1,3 0-116,2 1 0,-2 4 108,-3 0 1,3 0-238,-3-5 1,1 5-72,-1 0 88,3 0 153,-4-4 1,0 0-32,1 5 81,-6 2-48,9 0 0,-10 6 27,7-4 1,-5 2-22,5-2 1,-5 3 2,5-3 8,0 3 1,4 2-10,1 0 0,-5 0 8,0 0 1,-5 0 1,5 0 0,-5 2 17,5 3-30,-7-3 37,10 11 0,-11-10-13,3 7 0,-2-5 3,2 5 0,-3-5 37,2 5-23,-2-7 1,-4 8 52,-2-6-37,-5 7 1,-6-9-54,1 7 0,-1-7 31,0 2 1,-1 2-120,-4-2 1,2 0 45,-7-5 1,5 0-13,-5 0 1,1 0 1,-6 0 0,0 0-110,1 0 0,4 0 146,0 0 0,7 0 7,-1 0 0,2-5 75,2 0 1,2-2-105,3 2 0,2 2 251,3-7-124,3 7-33,-4-10 1,7 11-3,4-3 0,-3-3 32,11 6 1,-5-4-34,1 6-18,-3 0 0,-6 1 65,0 4 1,-1-3-64,-4 3 0,-9 1 38,-5-1 1,-1 2-47,5-2 1,-5-3-2,1 2 0,-6-2-19,5-2 1,-5 0-15,6 0 1,-1 0-80,5 0 0,-5 0 105,1 0 1,-1 0-86,5 0 1,0 0 63,0 0 0,5 0 0,1 0 0,0-2 0,-1-2 1,2 0 3,3-6 0,4 5 26,-4-4 1,3 4 9,2-5 0,0 5 83,0-5 1,2 5-100,3-5 1,-2 2 7,7-2-43,0-3 1,5 11-36,-1-3 45,1-3-18,0 6-17,0-4 0,-7 12-15,-3 4 1,-3-2-104,-2 2 130,0 0 0,-2 5 60,-3 0 0,-3-2-37,-7-3 0,0 1 6,0-6 0,1 5-42,-1-5 0,0 2-4,0-2 1,0-4 42,0 4 1,1-3 4,-1-2 0,0 0 32,0 0 0,0 0-73,0 0 335,1 0-151,-1-7 0,5 4-28,0-7 0,7 5-90,-2-5 1,3 5 10,2-4 1,-5 4-49,0-5 1,-6 5-13,1-5 0,2 7-6,-2-2 0,0 3 48,-5 2 0,0 0-76,0 0 1,6 0 53,-1 0 0,0 0-11,-5 0 119,7 0-40,-5 7 0,9-1 46,-6 4 214,7 3-52,-10-5-211,5 7 1,-7-5-12,0 0 0,0-7-55,0 2 0,4-3-158,-4-2 0,3 0-9,-7 0 0,2 0-317,2 0 0,1 0 40,-1 0 0,0 0-828,0 0 1280,0 0 0,0-7 0,1-1 0</inkml:trace>
  <inkml:trace contextRef="#ctx0" brushRef="#br1" timeOffset="1868">1186 45 8464,'10'-13'-169,"-2"1"410,-1 2 378,-2 7 1,-7-3-591,-3 6 1,2 0 47,-7 0 1,0 0-111,-5 0 0,5 5-148,0-1 1,-4 6-323,-6-5 1,0 7 190,5-2 312,0 3 0,-6 2 0,-2 0 0</inkml:trace>
  <inkml:trace contextRef="#ctx0" brushRef="#br1" timeOffset="2159">904 638 8582,'0'-23'2178,"-1"8"-2083,-4 10 0,-3 3 142,-7 2 1,0 0-372,0 0 1,-6 0 140,-4 0 1,-3 0-722,-2 0 0,2 0 16,4 0 0,-3 0 698,8 0 0,-8 0 0,4 0 0</inkml:trace>
  <inkml:trace contextRef="#ctx0" brushRef="#br1" timeOffset="2634">15 267 8320,'-8'-14'-545,"1"5"2064,7-4-1132,0 11 0,2-4-170,3 6 0,3 0-81,7 0 0,0 0 39,0 0 0,1 2-152,4 2 1,-4 0 11,4 6 0,-4-2-132,-1 2 1,0 3 152,0-3 0,-7-2-221,-3 2 0,-3 0 148,-2 5 0,0-5-146,0-1 0,-7-4 123,-3 5 0,-3-6 19,-2 0 1,0-2 21,1-2 0,-1 0 49,0 0 0,5 0 135,0 0 0,5 0-104,-5 0 1,5 0 154,-4 0 0,5-2-5,-1-2 0,4 0-93,1-6 0,0 5-22,0-4 0,1 4-31,4-5 0,-1 5-99,5-5 1,0 5-46,1-5 0,3 5-233,-3-5 1,-2 5-119,2-5 0,-5 7-371,5-2 1,-5 2-1072,4-2 1852,-5 3 0,9-11 0,-5 5 0</inkml:trace>
  <inkml:trace contextRef="#ctx0" brushRef="#br1" timeOffset="2817">297 60 8460,'-2'-15'-194,"-3"0"1,2 5-386,-7 0 1,0 7 657,-5-2 1,0 4 707,1 1 1,-8 0-908,-3 0 1,2 1-7,-1 4 0,1-2-449,-2 7 575,-3-6 0,5 15 0,-7-2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9:12:00.942"/>
    </inkml:context>
    <inkml:brush xml:id="br0">
      <inkml:brushProperty name="width" value="0.08" units="cm"/>
      <inkml:brushProperty name="height" value="0.08" units="cm"/>
      <inkml:brushProperty name="color" value="#E71224"/>
    </inkml:brush>
    <inkml:brush xml:id="br1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62 78 8070,'-2'-14'0,"-1"2"-977,-2 2 1989,0 0 1,5-1-142,0 1 104,-7 7-545,5-4-73,-5 7-103,7 0 0,7 7-12,3 3 0,-1-2 1,1 3 0,0-1-43,6 5 0,6 6-37,3-1 0,-1 7 41,2-1 0,-1 3-69,6 2 0,5-1-34,0 1 0,1 0 102,-1-1 0,-2 1-172,7 0 0,-7-1 75,2 1 1,-5-5-60,-6-1 1,2-1 33,-6 2 0,1 1-128,-2-7 1,-3 1 75,4-6 0,-6 6-127,-5-1 0,4 0 61,-4-4 0,4-3-24,1-2 0,-4 2-42,-1-3 1,-5-1 51,5 1 25,-6-6 1,4 8-68,-3-7 11,-3 0 124,5-5 1,-14-5 11,-3 0 1,-1-9-44,-4-1 0,3-1 13,-8-4 1,1-4-2,-2-2 1,3 3-6,-8-3 1,6-1-47,-6-9 0,1 3 14,-6-2 0,-5-4-14,0-2 1,-5 1-21,6 0 0,-1 5 6,5 0 0,1 7 55,-1 3 0,7 6-1,4-1 1,8 8 130,1 1 0,6 3-140,-5-2 69,7 3-73,-4 7 18,7 0-164,0 0 0,2 7 165,3 3 1,3 9-40,7 1 0,8 6 168,2-6 0,4 11-83,2-6 1,1 8 16,4-8 0,-7 4-44,7 2 0,-6 0 1,11-1 1,-12 1 0,2 0 1,-4-2-10,4-4 1,-5 4-46,-1-3 1,1 1-26,4-1 0,1 3-12,0-4 1,-2-1 40,-4 2 0,4-8 2,-3 3 1,1 1 3,-1-2 1,-4 1 3,-7-6 1,-1 0-4,-4 1-3,4-1 0,-11-1-66,7-4-13,-6-3-17,2-7 1,-7 0 114,-4 0 1,-1-7 10,-9-3 1,3-4-22,-8-1 1,-2-6 9,1 1 1,-6-7-21,1 1 1,2 2 22,-1-1 0,4 4 9,-4-4 0,6 4-7,-1-4 0,3 6 22,1-2 0,1 3-11,0-3 1,-1 4 1,1-3 0,1 3-23,4 1 1,-4 1 0,4 0 1,-2-6-10,2 1 0,-2 4-3,7 6 1,-5 0 9,5-5 1,-6 4-4,6 1 129,0 7-115,5-4 48,0 7-88,0 0 1,7 7 25,3 3 1,2 4-5,-2 1 0,6 5 32,-1 1 1,0 4-27,6-4 1,-4 1 127,-2-1 0,6-4-71,-1 3 0,6 2 15,-6-1 0,6 1-27,-6-2 0,2-3 10,-1 4 1,-4-3-30,3 3 1,2-4-5,-1 3 0,-1-3-20,-4-1 1,-1 3-13,0-4 1,-1 4-12,-4-9 1,4 3 6,-4 3 0,-1-3-9,1-2 1,-5 1 15,5-7 0,-6 7-6,1-2 16,3-3 1,-6 1-1,3-3 1,-2-3 6,3 3-3,-5-3 194,6-2-36,-7 0 26,0 0-181,-7-7 1,6 4 7,-5-8 0,0 6 0,1-5 1,-6 0-4,6-6 1,-5 6-16,5 0 1,-2 0-14,2-6 1,2 1 5,-8 0 1,6-6-4,-5 1 1,1-2-2,-1 1 1,-3 4 3,2-3 1,3-2-3,-2 1 0,-1-1 0,-4 2 0,5 3-4,0-4 1,-1-1 13,-4 1 0,1 1-1,4 5 1,-2-1-3,7 1 0,-7 0-2,2-1 1,3 1-1,2 0 1,-2-1-2,2 1 1,-5 0-5,5-1 0,-2 6-17,2 0 11,3 0 8,-11-6-4,11 1-84,-5 6 84,7 3-149,0 6 0,0 1 98,0 4 0,0 4 33,0 6 0,5 1 42,0-1 0,7 0 1,-2 1 1,-1 4 115,1 1 0,0 1-148,6-2 1,-1-3 136,0 4 0,1 1-86,-1-2 1,0 2-2,1-1 1,1-2-23,3 6 1,-4-6-5,-1 1 0,0 3-17,-5-3 1,4 2-15,1-1 1,1-4-2,-1 3 1,-5 2-6,1-1 1,-6-1-29,5-5 0,-7-4 28,2-1 1,-1-2-28,1 3 29,-3 2-4,4-11 4,-6 5 1,0-7 225,0 0 0,-5-7-140,0-3 1,-7-4-16,2-1 1,2-6 1,-3 1 0,1-6-26,-5 6 1,-1-6 0,1 6 1,0-6-40,-1 6 0,1-6-17,0 6 0,-1-6 7,1 6 1,5-1 2,0 6 1,-1-5 2,-4-1 0,5 1 15,0 4 1,4 3-4,-4 2 1,7-2 4,-2 3 1,-2 1 2,2-1 1,-2 5-1,2-5 4,3 6-326,-5-3 188,7 7-378,0 0 501,0 7 1,0 2-2,0 6 0,0 2 131,0 3 1,2-2-107,3 2 1,-1-1 20,6 1 0,0-1 48,5 7 0,-1-6 23,-4 6 1,4-6-85,-4 6 0,4-6-20,1 6 0,0-3-11,1 3 1,-1 1-8,0-6 0,1 4-11,-1-4 1,0-1 19,1-5 1,-6 1-5,0-1 1,-1 1-12,1-1 15,4 0 1,-8 1 8,5-1 1,1-5-2,-7 0 2,0-6 89,2 9 5,-6-11 63,6 5 34,-7-7-164,0 0-5,0-7 0,0 4-48,0-8 1,0 6 19,0-5 1,0 5-8,0-5 0,0 5 29,0-6 0,-2 8-12,-3-2-8,4-4 1,-11 6 2,7-7 1,-6 5 5,6-6 1,-7 6 2,2-5 1,2 7 7,-3-2 0,1-4 3,-5-1 0,-6 1 1,1-1 0,-2 5 34,1-5 0,4 5 2,-3-6 1,-2 8 6,1-2 0,-4-2 13,4 2 1,-1-2-53,2 2 1,2 3-6,-2-3 0,3 3-31,2 2 1,-1 0 6,1 0 0,0 0-2,-1 0 1,6 0 16,0 0-27,0-6 5,-6 4 1,6-5-16,0 7 14,6 0-2,-2 0-93,6 0 37,0 0 0,1 5 68,4 0 0,-1 0 1,6-5 0,-5 0-99,5 0 1,1 0 84,4 0 0,-5 6-109,0-1 0,2 0 56,9-5 1,-2 2-7,6 3 1,-4-4-21,4 4 1,-4 2 11,4-2 0,1 6 44,4-6 0,1 2-16,0-2 0,-6-4 93,1 4 1,-7-3-131,1-2 149,4 7 0,-7-5-65,3 3 0,-8-2 6,-1 2 14,-8-3 0,5 5 21,-2-7-17,-5 0-6,6 0-6,-7 0-7,0 0 7,-7 0 1,-1-2 39,-8-3 0,1 3 5,0-3 1,-1-2 10,1 2 1,-7-5 118,-4 5 1,3-5-102,-3 5 1,0-7 12,-4 1 0,-1 3-17,0-2 1,1-1-3,-1-4 1,2 5-82,3 0 0,-1 5 40,7-6 1,-6 6-12,6-5 0,-1 5-25,6-5 0,0 6-15,-1-1 2,1 3 0,0-3-19,-1 0-44,8 0 90,1 5-144,7 0 116,0 0 1,7 5 9,3 0 0,4 2-26,1-2 1,-5-1-1,0 6 0,6-5-72,4 5 0,1-5 84,-6 6 0,0-6-83,1 5 0,4-2 53,1 3 1,4 1-6,-4-7 0,4 7-6,-4-2 0,6 2 4,-2-2 0,-1 4 3,2-4 1,-7-2 1,1 3 0,2-6 11,-1 5 0,-3-5-3,-7 5 0,1-5-2,-7 6 9,7-8 0,-11 6-42,4-4-33,4-4 9,-7 6 30,4-7 39,-6 0 1,-6 0 178,-5 0 0,1-2-107,-5-3 1,1 2 90,-11-7 1,1 0-27,-2-6 1,-3 1 72,4-1 0,-4 1-98,-2 0 1,0-2 15,1-4 1,1 4-30,3-3 1,2 3-13,4 1 0,3 1-128,-4 0 1,4 1 128,2 4 1,0-2-130,-1 7 1,6-5 46,0 5-20,6-1 10,-2 6-9,6 0 20,0 0 1,6 2 20,5 3 0,-3-1 9,2 6 1,1-5-4,4 5 1,0-5 0,1 6 0,4-1-13,1 5 1,1-1-1,-2-4 1,2 4-26,4-4 1,3 3-5,-4 3 0,4-3-4,2-2 0,-5 2 33,-1-2 1,-4 2-2,4 2 0,-6-1-11,1-4 1,-1 4-30,2-4 47,-4 4 1,5-1 3,-7-2 0,-5 1-9,1-7 1,-6 5 5,5-5 1,-5 5 13,5-5-33,-6 7 60,9-10-29,-11 12 3,5-13-5,0 6 3,-6-7 91,6 0 10,-7 0 172,0 0-267,-7-7 21,6 6 1,-8-11-34,4 7 1,2-7-2,-8 1 1,6 0 19,-5 0 1,5-2 6,-5 2 0,-1-4-18,-4-5 1,1 3 4,4-4 0,-3-3-13,2-1 1,-2 1-8,-3-2 0,1 2-13,0-1 1,5-2 21,-1 6 0,1-6-63,-5 1 1,4 3 34,1-3 0,0 6-10,-5-6 1,-1 5-28,1-4 0,0 6-6,-1-1 1,6-2 42,0 1 0,0-1 4,-6 2 0,6 2 33,0-2 0,5 3-45,-5 2 1,6 4 56,-1 1 0,3 0-35,2-5 1,-1 4 4,-4 1 0,3 5-23,-3-5-13,3 6-2,2-2-9,0 6-761,0 0 803,7 6 1,-4 3 7,7 6 1,-6 1-26,1-1 1,3 5 5,3 1 1,-3-1 25,2-4 0,1 4 134,4 1 1,0 1-16,1-2 0,-1-3-105,0 4 1,1 1-13,-1-2 0,0 2-4,1-1 0,-1-2-5,0 6 0,-4-1 9,-1 2 0,0 3-5,5-4 0,-4-1-57,-1 2 0,-2-3-8,3 3 1,1 1-25,-7-6 1,1-1 65,0-5 0,-3 4 29,7-3 1,-6 2-5,1-7 15,3 2-20,-6 3 0,5-6 9,-7 0 37,0-7 13,0 4-42,0-7 260,0 0-254,-7 0 0,4 0 4,-8 0 0,6-2 4,-5-3 0,0 2 4,-6-7 1,1 5 3,0-6 0,-6 6 36,1-5 0,-2 0-43,1-5 1,-1-1 15,-3 1 0,-3-1 4,8 1 1,-6 0 1,6-1 0,-7 1-22,1 0 0,2-1 3,-1 1 0,4 0 0,-4-1 1,6 1-3,-2 0 1,4 5 5,2-1 0,0 6-4,-1-5 1,1 7-5,0-3 1,4 0 13,1 1 0,5-1-4,-5 6 1,5-1 20,-6-4 0,6 3 78,-5-3-109,7 3-1,-4 2-8,7 0-452,0 0 70,7 0 1,-6 0-522,13 0 312,-5 7 0,1-5-495,0 3 1,-7-2-836,3 2-468,-5-3 2368,-1 12 0,7-13 0,2 6 0</inkml:trace>
  <inkml:trace contextRef="#ctx0" brushRef="#br1" timeOffset="656">599 538 8431,'0'-9'241,"0"2"159,0 7 1029,0 0-1240,0-6 0,-2 2 21,-3-6 1,-2 5 13,-3-5 1,-5-1-23,-1-4 0,1 5 28,-5 0 1,-4-6-32,-2-4 0,-3-1 6,-1 6 0,-1-5-36,0-1 0,0-5-38,1 6 1,-1-6-13,0 6 1,2-6-136,4 6 1,1-2-51,4 1 0,3 4 106,-4-3 1,6 3-85,5 2 1,-2 4-3,7 1 72,-7 0 1,5 0 93,-3-1-10,3 8-45,7-4 30,0 7-284,0 0 175,7 7 59,1 2 1,7 6-1,1 0 1,-1 1-15,0-1 0,2 0-2,4 1 1,-4-1 17,3 0 0,3 1 17,-3-1 1,6 0-151,-6 1 1,0-1-158,-4 0 0,-1 1-395,0-1 0,1 5-242,-1 1 0,-6 1 880,-4-2 0,-3 4 0,-2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9:10:45.14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2279 231 7618,'17'0'-450,"-6"0"928,0 0 0,-2-2 304,2-3-563,4 3 1,-6-5 175,7 7 1,-5 0-109,0 0 0,-5 0 473,5 0-448,-8 0 0,7 0 386,-5 0-399,-3 0 0,5-2 240,-7-4-94,0 5 84,0-7-237,0 8 719,0 0-1026,-7 0 248,5 0-195,-13 0 0,12 0 4,-8 0 1,5 0 2,-5 0 1,6 2 13,-6 4 1,5-5-1,-5 5 1,6-4 56,-6-2-32,0 0-41,-6 0 1,1 0 24,-1 0 0,6 5-10,0 1 1,0-1-18,-5-5 1,5 0 2,0 0 1,0 0-11,-6 0 0,6 6-3,0-1 0,0 1-6,-5-6 1,5 5-12,0 1 1,0 1-29,-6-1 52,1-5 0,-1 9-48,1-5 1,-1-1 28,0 7 1,1-8-1,-1 3 1,-1 1 1,-4-1 1,4 5-1,-4-6 0,-2 3 1,2-3 1,-2-1-2,2 7 0,4-8-6,-4 3 1,-2 1 2,2-1 1,0 5 15,5-6 1,1 3-14,-1-3 0,1-3 2,-1 3 1,1-1-17,-1 2 0,1-5-5,-1 5 1,1-2 5,-1 1 1,1-3-1,-1 3 1,1-1 10,-1 2 1,1-5-4,-1 5 0,1-4-13,-1-2 0,6 5 11,0 1 1,0-1 0,-5-5 1,-3 6-12,-3-1 1,4 1-5,-4-6 0,2 2 4,-2 3 0,3-3-2,-3 4 0,2-3 8,-2 3 1,2-4-3,-8 3 0,8-1-7,-2 1 0,2-3 21,-2 4 0,4-3 1,-4 3 0,3-4-15,3 3 0,-1 2 3,1-1 1,-1-1-12,1-5 1,-1 6-3,1-1 0,1 3 38,4-3 1,-4-3-25,4 4 1,-3-3 15,-3 3 0,1-4-14,-1 3 1,1 2-1,-1-1 0,1-1 2,-1-5 0,6 2 4,0 4 0,0-4-7,-5 3 0,-1-1-5,1 1 1,5-3 28,0 4 0,0-5-22,-6-1 0,6 0 65,0 0 0,6 6-7,-6-1 7,7 1 14,-11-6 9,13 0 6,-5 0-2,7 0-4948,0 0 3614,0 7 1,7-5 364,4 4 1,4-5-304,2-1 1,-1 0 1164,1 0 0,6 0 0,3 0 0</inkml:trace>
  <inkml:trace contextRef="#ctx0" brushRef="#br0" timeOffset="1091">2494 132 8122,'-17'-7'608,"8"5"-163,-6-5 1,14 5 164,-5-4 124,4 4-525,2-5 159,0 7-200,0 0 28,-7 0 1,3 0-8,-7 0-36,8 7 0,-12-5 102,4 4-137,-4-4 1,-1 3 30,-1 1 1,1-1-13,-1-5 0,1 2-23,-1 3 0,1-3 1,-1 4 1,1-4-23,-1-2 0,1 5 58,-1 1-62,1-1 1,-1-3 73,1 3-101,-1-3 0,1 8 40,-1-5 1,1-3-75,-1 3 0,1-1 57,-1 2 1,0-5-79,1 5 0,-1 1 32,1-1 1,-1 1-13,1-1 0,-1-5 4,1 5 0,-1 1-2,1-1 1,-1 1 4,1-1 0,-1-5-7,1 5 0,-1 1-41,1-1 0,-1 1 47,1-1 1,-3-3-11,-3 8 1,4-7-1,-4 1 1,2 3-3,-2-3 1,2 3 25,-8-3 0,8-3 1,-2 3 1,2 3-10,-2-3 0,4 3 12,-4-3 1,3-3 0,3 3 0,-1 3-10,1-3 0,-6 3 13,0-3 0,-2-3-7,2 3 1,2 3 2,-8-3 0,2 6-14,-1-5 0,-4 1-12,3-1 0,-3-3-25,-2 8 1,5-5 37,1 5 0,1-7-39,-1 1 0,-3 2 28,8-1 0,0 5-54,6-6 1,-1 3 70,1-3 1,-1-1 1,1 7 0,-1-7 28,1 1 0,5-1 81,0 1-23,0-3 32,-6 5-27,1 1-102,-1-6 1,6 5 48,0-7-99,8 0-26,-5 0-17,8 0-3501,0 0 0,8 0 2510,3 0 0,3-6 1049,3 1 0,-1-8 0,1 4 0</inkml:trace>
  <inkml:trace contextRef="#ctx0" brushRef="#br0" timeOffset="1949">2345 99 8096,'17'0'-58,"-6"-2"-85,0-3 394,-8 3 1,5-7 729,-8 3-641,0 4 1,-2-5-57,-4 7 1,3-5 4,-8-1 0,5 1 75,-5 5 1,6 0-62,-6 0 0,5 0-52,-5 0 0,6 0-88,-6 0 0,5 0 183,-5 0-159,0 0 1,-5 0 1,-1 0 1,1 5-163,-1 1 1,1 1 103,-1-2 0,1-3-10,-1 4 0,1 1-102,-1-1 0,1 1 121,-1-2 1,-1-3-68,-4 4 1,3 1 7,-3-1 1,-2 5 7,2-6 0,-7 6-31,2-5 1,-3 5-8,3-6 0,-3 6 42,8-5 0,-7 7-22,2-2 0,-3-2-71,3 2 1,-3-6 79,8 6 1,-5-2-54,5 2 0,-6 2 15,6-7 0,-5 1 4,5-1 0,0-3-9,5 8 1,1-5-5,-1 5 1,1-6 7,-1 6 1,1-7-22,-1 1 0,1 3 31,-1-3 0,1 3-13,-1-3 1,1-3 12,-1 3 0,-5 3-39,0-3 1,0 3 2,6-3 1,-6-3 2,-1 3 1,1-1-6,6 2 1,-6-5 30,0 5 0,0-2-5,5 1 1,-5-3-6,0 3 1,0 3-6,6-3 1,-1 1 1,1-6 0,-1 0-4,1 0 1,5 2 8,0 3 0,5-3-41,-5 4 0,6-5-14,-6-1-38,7 0-31,-3 0-394,7 0 141,0 0-181,-8 0-368,7 0-483,-7 0 104,8 0-310,0 0 882,8 0 0,-5 0-100,8 0 1,0 0-693,6 0 1489,-1 0 0,8 0 0,2 0 0</inkml:trace>
  <inkml:trace contextRef="#ctx0" brushRef="#br0" timeOffset="9544">2428 83 8146,'11'-6'8,"0"1"138,-8-1 580,5 6-157,-8-7-30,0 5-271,0-5 0,-2 7-1,-4 0 1,3 0-21,-8 0 0,5 0 278,-5 0-308,0 0 1,-5 0 23,-1 0 0,1 1-55,-1 5 1,1-4 62,-1 3 0,-5-1-122,0 1 0,-2-1 52,2 7 0,4-5-95,-4 5 1,-2-6 75,2 6 0,-2-5-1,2 5 1,2-8-86,-7 3 1,-1 3 80,-5 2 0,0-4-87,0-1 1,-2 3 50,-3 2 0,3-2-18,-4 2 0,3-5-13,-3 5 1,8-6-27,-8 6 0,14-5 4,-8 5 0,5-8-80,1 3 1,-3 1 62,8-1 0,0 1-12,6-1 1,-6-3-49,0 8 1,0-7 48,5 1 0,1 3-6,-1-3 1,1 3 2,-1-3 0,1-3-8,-1 3 0,1-1-9,-1 2 0,1-5 3,-1 5 0,-5 1 5,0-1 0,-2-1-8,2-5 0,-2 2-42,-3 4 0,-3-5 44,8 5 1,-5-4 9,5-2 0,-6 5 22,6 1 1,-5-1 4,5-5 0,0 6-18,5-1 1,1 1 61,-1-6-59,1 7 0,-1-3 4,1 7 1,5-8 39,0 3-84,0-4 0,-6 3-8,1 1 0,5-1 0,0-5 0,5 6-15,-5-1 0,6 1 10,-6-6 1,2 2-22,-2 3 38,-4-3-3,6 5 0,-8-1-7,1-1 0,5 1 2,0-6 0,0 2 2,-6 3 0,6-3 0,0 4 0,6-5-8,-6-1 15,0 8-4,-6-6 0,1 5 32,-1-7 0,8 2-28,3 3 16,-3-3-14,7 5 0,-7-7-8,4 0-6,3 0-11,-5 0-65,-1 0-24,6 0 6,-5 0 62,7 0 878,0 0-835,7 0 1,-3-1-86,7-5 0,-5 4 70,5-3 1,-6-3-40,6 3-14,0-8 1,6 6-5,-1-4 1,1-2 25,-1 7 1,-5-5 13,0 6 0,0-6-30,6 5 1,-1-6 29,1 0 0,-6 3 0,0-2 0,0 2-7,5-2 1,1-4 0,-1 4 1,-5-1 11,0 1 1,-2-4-1,2 4 0,4 2 89,-4-2-115,-4 0 112,8-6-49,-6 1 1,2 1 21,0 4-2,-7-4-17,3 14 1,-7-9-9,0 5 3,8 3-42,-7-5 42,7 7-119,-8 0-88,0 0 260,0 7-23,0 2 0,-6 2-5,1 0 1,-3-2 53,3 2-24,3 4 0,-13-8-4,4 4 0,2 4-40,-2-4 0,6-2 55,-6 2-73,0 0 1,-6 6 13,1-1 0,-1-5 1,1 0 1,5-2-11,0 2 1,0 2-5,-6-7 1,1 5 25,-1-6-25,1 8 1,-1-5-12,1 3 1,5 1 37,0-6-39,0 7 1,0-11 24,0 3 0,7 4 3,-3-7 4,7 5 96,0-7 418,0 0-547,7 0 1,-3-5-101,7-1 0,-6-1 67,6 2 0,0 1-141,6-7 1,-6 5 33,0-5 0,5 2 54,6-2 0,0-3-11,-5 2 1,1 3 27,4-2 1,-4 0-12,4-5 1,-3-1 67,-3 1 1,-1 5 7,-4 0 1,4 0-20,-4-6 1,3 6 14,3 0 51,-1 0 1,1-3-73,-1 3 0,1-2 42,-1 7 1,1-5-33,-1 6 1,1-3-2,-1 3 1,-5 3 21,0-3 0,-1 1 0,1-2-22,3 5 4,-5-7-20,1 8 10,-3-7-78,-7 5 28,0-5-5,0 7 1,0 0 1,-6 2 94,1 3 0,-8-1 12,2 7 0,-4-6 68,-1 6 1,-2-5-101,-4 5 0,3-6 139,-3 6 1,4-2-100,1 2 0,-1 2 11,-4-7 1,7 7 7,-7-2 1,13 1-8,-7-1 1,-3 4-24,-3-4 1,0-2-8,6 2 0,-1-2 7,1 2 1,-1 2 7,1-7 0,-1 5-56,1-6 0,-1 6 10,1-5 1,5 1-25,0-1-16,7-5-14,-3 7-24,7-8-291,0 0 452,7 0-147,2 0 1,9 0 1,4 0 0,-3 0 25,3 0 0,-4-6-3,-1 1 1,1-8-10,4 2 0,-4 2-94,4-2 1,2 2-2,-2-2 1,6-4 73,-6 4 0,2-4 46,-2-1 0,1-1-8,5 1 0,1 5 93,-7 0 0,6 2-31,-6-2 0,0-2 10,-6 7 1,1-7-26,-1 2 0,-5 4 32,0 2 86,-7-5 1,3 7-107,-7-8 130,0 7-123,0-3-6,0 7-36,0 0 29,-7 0 0,3 0-6,-7 0 1,0 2-22,-5 3 1,1-1 20,4 7 1,-9-8 107,4 3 1,-5 3-57,5 2 0,-1-2 94,1 2 1,-1-5-77,1 5 1,-3-2 25,-3 2 0,10 4-26,-5-4 0,4-2-8,-3 2 1,-1-2 22,1 2 0,5 4-17,0-4 0,0-2-46,-6 2 24,1 0 0,-1 3-12,1-3 1,5 2 23,0-7-27,0 7 0,-6-6 34,1 4-34,-1 4 0,1-8-14,-1 4 1,1 2 16,-1-8 0,6 6-26,0-5 0,0 1 26,-5-1 0,1-3-6,4 8 0,-4-7 12,4 2 1,-3 1 3,-3-2 1,6 1 6,0-6 0,0 5 3,-5 1 1,-1-1-17,0-5 1,6 2 1,0 4 1,0-4-19,-5 3 1,5-3 6,0-2-17,0 7-17,-6-5 0,1 5-5,-1-7 0,8 2-8,4 4-15,-4-4-57,-1 5 0,-1-7 89,0 0 0,8 2-65,-3 3-30,4-3-12,2 5 58,0-7 549,0 0-502,8 0 0,1 0-7,7 0 0,-5 0-17,0 0 1,0 0 27,6 0 1,1 0-35,4 0 0,-2 0 24,8 0 1,-6 0-1,6 0 1,-3 0-11,3 0 0,1 0-4,-7 0 1,7 0 1,-1 0 1,-2 0-3,1 0 1,-7 0 19,2 0 0,-1 0-11,1 0 0,-4 0 34,4 0 1,-4 0-23,-1 0 0,-1 0 2,1 0 1,-1 2 21,1 4 1,-6-4 4,0 3 0,0-3-17,5-2 0,6 5 1,0 1 1,0-1 12,-5-5 1,1 2-17,4 4 1,-3-4 1,3 3 0,1-3-6,-1-2 1,0 5-3,-5 1 1,5-1 3,0-5 1,0 6-1,-6 0 1,1-1 0,-1-5 1,-4 2 5,-1 3-19,0-3 11,5 6 0,-5-7-13,0 5 9,-7-4 1,5 5-2,-4-7 2,-3 0-2,6 0-38,-8 0-175,0 0 182,-8 0 1,-1 0-8,-7 0 0,-1-2 19,1-3 1,-3 3-3,-3-4 0,2 3 5,-8-3 1,1 4 11,-6-3 0,5-2 3,1 1 1,1-5 4,-1 5 0,-4-1 11,3 2 1,2 3-1,-1-4 1,7-1 0,-2 1 1,-2 1 72,2 5 0,-2-6-78,2 1 0,4-1 42,-4 6 0,1 0-43,-1 0 0,2-1 1,-7-5 1,5 4-9,-6-3 1,6 3-7,-5 2 1,5 0 0,-6 0 0,2 0-6,-1 0 1,1 0 2,4 0 0,4-6 0,-4 1 2,3-1 0,3 6 2,-1 0 2,1 0-3,-1 0 0,6 0 0,0 0 0,6 0-53,-6 0 24,7 0 1,-5 0-1,4 0 6,3 0-1,-6 0 27,8 0 7,0 0 0,8 0-6,3 0 0,-2 0 2,2 0 1,0 0-94,5 0 1,6 0 82,0 0 0,8 0-29,-3 0 1,1 2-2,5 4 1,-4-4-8,10 3 0,-4-1 2,-2 1 1,0-3-2,0 4 0,0-5 6,0-1 0,-6 2-4,1 4 0,-3-4-2,3 3 0,1-3 10,-7-2 0,8 0 5,-3 0 1,-1 0 4,1 0 1,1 5-3,5 1 1,-6-1 10,1-5 0,-6 0 6,5 0 1,-6 0-4,1 0 1,1 0 8,-1 0 1,0 2-69,-5 4 50,0-4 1,-1 5-6,1-7 1,-6 0-38,0 0 27,0 0 1,0 0-23,0 0-4,-8 0 52,5 0 14,-8 0 40,0 0 0,-8 0-40,-3 0 0,-3 0 1,-3 0 1,-7 0 0,-3 0 0,1 0 5,-2 0 1,-5-2 0,-5-3 0,-1 3 87,6-4 1,-5 3-49,-1-3 1,1 4 6,5-3 0,0-3 10,0 3 1,2-1 8,3 6 0,-3 0-27,3 0 0,-3-5 3,-2-1 0,0 1-12,0 5 0,-2 0-7,-3 0 0,3 0-19,-4 0 1,6 0 29,6 0 1,-2 0-59,6 0 1,-4 0 4,5 0 0,-2 0-15,2 0 27,4 0 0,-6 0-4,7 0 0,1 0-61,-1 0 75,8 0 67,-5 0 10,12 0 176,-13 0-132,13 0 205,-5 0-211,7 0 183,0 0-421,7 0 14,-5 0 68,13-7 1,-8 3 0,4-7 0,4 5-9,-4-5 0,-2 8-13,2-3 0,0-1-3,5 1 1,3-5 12,3 6 1,-4-2-4,4 1 1,4 2-38,1-7 0,-1 8 39,2-3 1,-1-1-6,6 1 0,-2-1-2,-3 2 0,1 1-6,-7-7 1,6 5 27,-6-5 0,5 6 3,-5-6 0,6 7-28,-6-1 0,5-4 17,-5-3 0,0 3 62,-5-2 1,-1 6-30,1-6 1,-1 5 10,1-5 0,-1 2-5,1-2 0,1-4 6,4 4 0,-3-1-7,3 1 0,-4-4 4,-2 4 1,6-4-7,0-1 1,0-1 0,-5 1 0,-6 1-4,0 4 0,0-4-7,5 4 1,-1 2-1,-4-2 1,2 6 4,-8-6 0,8 7 0,-9-5-25,7 3-3,-7 4-8,3-5-4,0 7 0,-5 0 17,6 0-387,-8 0 120,0 0 179,-8 0 1,-1 2 114,-8 3 1,-1-1 0,-4 7 1,-2-5 56,-3 5 0,-3-6-63,8 6 0,-5 0 118,5 6 0,-7-6-106,1 0 0,2 0 26,-1 5 1,5-1 2,-6-4 0,6 4-3,-5-4 1,5 3-31,-6 3 1,1-6 0,-6 0 0,2-2 4,3 2 0,-3 4-3,3-4 1,-3-2-22,-2 2 0,7-6 18,4 6 0,4-5-2,2 5 1,-1-8-5,1 3 1,5 1 0,0-1-6,7-1 0,-3-3-12,7 4-8,0-4-13,0 5 145,0-7 1,7 0-93,4 0 1,4 0 5,1 0 1,1-2-15,-1-3 1,2 1 1,4-7 0,-3 7-29,3-1 0,-2-3-7,2 3 1,-2-8-76,8 2 1,-8 2 95,2-2 0,-4 2-80,-1-2 0,5-4 58,0 4 0,0-4-33,-6-1 1,3 5 13,3 0 0,-4 0-4,4-6 0,4 1 20,1-1 1,-1 6 3,1 0 0,1 0 41,5-5 0,-2 5-43,-3 0 1,3 2 65,-4-3 1,-1 0-33,1 6 1,-6-5 6,1 6 1,-4-6-30,-1 5 18,-1-7 1,1 11 11,-1-3 0,-5-2-8,0 1 1,-7-1-32,1 1 19,4 4 11,-7-5 0,7 2 10,-3-1 4,-4 1 15,5 5 7,-7 0-23,0 0 9,0-8-21,0 6 5,0-5-251,0 7 166,0 0 0,-2 6 96,-3-1 1,-4 2 7,-8-1 0,-1-2 0,-4 7 1,3-6 9,-3 6 1,-1-2-23,1 2 0,-8 2 4,3-7 1,1 6 37,-2-1 0,1-1-30,-6 1 1,2 0-6,3 5 1,-3 1-2,4-1 0,-5-5-3,-1 0 1,8 0-20,3 6 1,-2-1 0,2 1 1,-6-1-7,6 1 1,-5-6 18,5 0 1,0-2-39,5 2 1,1 2 19,-1-8 0,6 6-14,0-5-15,7-1-3,-3-5 69,7 0 2,0 8 91,0-7 1,7 7-116,4-8 0,-1-2 21,1-4 1,0 5-18,5-5 0,1-1 26,-1 1-37,1-7 0,5 4-6,0-7 0,0 5-48,-6 0 1,1 0-16,-1-6 1,3 1-44,3-1 1,-2 6 88,7 0 1,-5 0-35,6-5 0,-1 1 5,6 4 1,0-4-6,0 4 1,-5 2 38,-1-2 1,1 2 5,5-2 1,-5-2-7,-1 8 1,-7-6 4,2 5 0,2-5 11,-2 6 1,0-6-22,-5 5 1,-6-5 9,0 6 5,0-8 0,3 9-1,-3-7-1,-3 7 3,-1-3-4,-5 0 5,5 5 14,0-5-23,-5-1 23,6 6-18,-8-5 2,0 7-546,0 0 656,0 7 1,-2-5-41,-4 4 0,4-3 83,-3 3-43,-4-4 1,5 7-26,-7-4-39,7-3-16,-10 13 0,10-13 19,-7 3-14,7 4 0,-8-5 19,6 7-3,-7-7 1,6 5 3,-4-4 1,2-3 36,3 4 0,3-4-49,-8-2 1,5 1 11,-5 5 0,6-4-23,-6 3-16,7-3 0,-9 0 8,8 3 0,-3-3 3,3 4-53,3-4-16,-5-2 45,-1 0 13,6 7 3,-12-5 1,10 5-18,-7-7 0,5 2 4,-5 3-2,8-3 1,-10 8-4,7-5 10,-6-3-6,2 13 1,-4-12-28,3 8 24,-4-7-3,6 11 0,-6-12-8,4 8 1,2-7-2,4 1 0,1 3-3,-7-3 0,7 3-3,-1-3 1,-3-1-10,3 7 12,-8-8 1,9 10 13,-7-7 0,6 1-12,-6-1 1,5-3 41,-5 8-26,0-7 1,-5 9 2,-1-8 0,6 3-2,0-3 0,6-3 3,-6 3 1,5 3 3,-5-3-9,8 1 0,-5-4 1,8 3 0,-7-3-173,5 5 143,-5-7-11,7 0 77,0 0-16,7 0 1,-3 0-15,7 0 0,-6 0-2,6 0 0,-5-5-88,5-1 0,0-5 40,5 6 0,-5-8-98,0 2 1,2 2 59,9-2 1,-3 2-17,3-2 1,-2-4 17,2 4 0,-4 2-5,4-2 0,2 2 17,-2-2 0,5-2-6,-5 7 1,6-7 42,-6 2 0,0 2-4,-5-2 1,-1 6-2,1-6 1,-1 7 43,1-1 0,-6-3 9,0 3 1,-6-1 0,6 6 32,-7-7 135,3 5-195,-7-5 42,0 7-435,0 0 393,-7 7 0,3 0 194,-7 4-161,0 4 0,-5-8 109,-1 4 1,1 4-92,-1-4 0,1-2 12,-1 2 1,-5 0-4,0 6 1,-6-6-2,6 0 0,-5-2-3,5 2 0,-6 4-8,6-4 0,-1-2-33,1 2 0,3-6 30,-3 6 0,-2-5-7,2 5 1,0-2 19,6 2-27,-1 4 1,1-12 6,-1 8 1,6-5-3,0 5 0,6-8-38,-6 3-4,7 3-24,-11-7 72,14 13-42,-7-13 69,8 5 5,0-7 97,0 0 0,6 2-164,-1 3 0,3-3-5,-3 4 0,-1-5-22,7-1 10,0 8 0,0-5-27,0 8 0,-6-7-12,6 2 1,-2-3 39,2 3 0,-1-4-5,-5 3 1,-1 2 31,7-1 1,-6 1-11,6-1 0,-5-4 5,5 3 0,-6 2-5,6-1 1,-5-1 11,5-5-11,0 8 0,5-5-7,1 8-3,-1-7 0,1 5 7,-1-3 0,1-4-37,-1 3 1,1 2 14,-1-1 0,1-1-2,-1-5 0,1 6 9,-1-1 1,-4 3-6,-1-3 1,0-3-8,5 4 1,-1-3-35,-4 3 91,3-4-65,-4 5 74,6-7-12,-7 0 16,-1 0-13,-1 0 10,-5 0-25,5 0 3,-7 0-131,0 0 71,-7 0 0,3 0 22,-7 0 1,0 0-7,-5 0 0,-1-2 26,1-3 1,-6 3-2,0-4 1,-8-1 16,3 1 1,1-5 5,-2 6 1,1-2 11,-6 1 0,5 2-29,1-7 1,5 6 39,-6-6 0,8 5-13,-2-5 35,4 8-47,1-12 5,1 13-28,7-5-7,1 0-168,8 5 179,0-6-283,0 8 265,0 0 6,8 8 0,1-5 10,7 8 4,1-7 0,-1 9 5,1-8 0,1 3 11,4-3 0,-3-3 0,3 4 0,-2 1-13,2-2 1,-2 6-27,7-5 1,-5 1-11,6-1 1,-8-4-6,2 3 0,-4 2 21,-1-1 1,0-1-25,-1-5 38,1 8 1,-1-6-4,1 3 16,-8-3-34,5-2 37,-12 0-11,6 0 22,-8 0 22,0 0 1,-8 0-37,-3 0 23,-3 0 0,-3 0-25,1 0 1,-3-6 44,-3 1 1,2-2-24,-8 1 0,6 2 2,-5-7 1,5 8 14,-6-3 0,3-1 3,-3 1 1,3-1-11,3 2 1,1 3 1,-6-4 0,7 4-49,-2 2 1,3-5 36,3-1 1,-1 1-71,1 5 0,-6 0 48,0 0 1,0-6-9,5 1 1,1-1-11,-1 6 0,1 0-2,-1 0 0,1 0 16,-1 0 1,1 0 3,-1 0 1,1 0 16,-1 0 0,-5 0-19,0 0 1,0 0 3,6 0 1,5 0 12,0 0 1,5 0 22,-5 0-27,7 0 0,-5 0 20,4 0 37,3 0 14,-5 0 34,7 0-97,0 0 1,1-5-56,5-1 1,-2 1 1,7 5 1,-6 0-12,6 0 0,0-6 16,6 1 0,5-1-9,0 6 1,1-5-36,-1-1 1,-3-1-13,3 2 1,2 3 3,-2-4 0,2-1 38,-2 1 1,-4-1-13,4 2 1,2 1 28,-2-7 1,2 7 4,-2-1 1,1-3-3,5 3 0,1-6 6,-7 5 0,2-1 21,-2 2 0,-3 3 5,3-4 1,-4-1 14,-2 1 0,-5 1-39,0 5 1,-5-2 46,5-4-27,-7 5 0,3-7-140,-7 8 55,0 0 0,-7 0 25,-4 0 1,-6 0-13,-5 0 0,2 0-27,-8 0 0,8 2 82,-2 4 0,-2-5-6,2 5 1,-5 1 35,5-1 0,-2 5 11,2-6 1,4 3-24,-4-3 0,3 3 98,3 3 1,-6-2-68,0-4 1,-8-1 14,3 7 1,1-6-38,-1 6 1,1-7 10,-2 2 1,-1-3-68,7 3 1,-5-4 32,5 3 0,0 2-8,5-1 0,1-1 24,-1-5-13,8 0 86,-6 0 11,13 0 130,-5 0-202,7 0 0,7 0-4,4 0 0,-1 0-12,1 0 1,0 0-1,5 0 0,6-1-12,0-5 0,2 4-13,-2-3 1,2-3-51,3 3 1,3-6 69,-8 5 1,5-1-56,-5 2 1,2 1 38,-2-7 1,-4 5-58,4-5 0,-3 6 41,-3-6 1,1 7-4,-1-1 0,1-3 4,-1 3 1,-5-6-3,0 5 1,-5 1 69,5 5 1,-8-2-31,3-4-402,-4 5 224,-2-7 18,0 8 0,-2 2 60,-4 4 1,-3-3-435,-7 8 1,-3-5-298,-3 5 0,-3-6-1379,-8 6 2196,0-7 0,0 11 0,0-6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9:10:56.8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604 182 7979,'-10'0'-965,"1"0"1517,4 0-215,3 0 60,-5 0 14,7-7-99,0 5-132,0-5 0,0 5 139,0-4-263,0 5 1,1-7 222,5 8-180,-4 0 1,11-2 84,-8-3-84,8 3 1,-4-5-27,8 7 1,-6 0 38,0 0 1,0-2-93,5-4 0,-3 4 78,3-3 0,-8 3-75,8 2 0,-3-2 47,4-3 1,-1 3-21,1-4 0,1 3-1,4-3 1,-4 4 4,4-3 0,-3 1-17,-3-1 0,6 3 26,0-4 0,0-1-80,-5 2 0,-1-1 64,1 6 0,-1-5 37,1-1 32,-1 1-66,1 5 1,-6-6-12,0 1 9,-7-1-159,3 6 182,-7 0-147,0 0 90,-7 7 0,-3-5 32,-6 4 0,-1 1 2,1-1 0,-8 1 20,-4-2 0,-1-3 13,2 4 1,-10 1 66,4-1 1,-2 5-56,7-6 0,-3 2 11,4-1 1,1-2-27,-1 7 0,6-8 3,-1 3 1,4 1-33,2-1 1,-1 1 38,1-1-57,-1-5 0,2 9 12,4-5-168,-3-3 210,12 5-123,-6-7 154,8 0 87,0 0-195,8 0 1,1-5 1,8-1 0,-6-1-49,0 1 1,0 3 63,5-8 0,1 5-132,-1-5 1,1 6 84,-1-6 1,6 5-4,0-5 1,2 2-25,-2-2 0,-2-2 6,8 8 1,-1-3 23,6 3 1,-5 1 4,-1-7 1,-7 7 37,2-1 0,2 3-44,-2 2 0,-2-2 79,-9-3 1,4 3-54,-4-4 6,-4 5-61,1 1-11,-8 0 45,0 0-2,-15 0 0,4 5 132,-11 1 0,-4-1-75,-1-5 1,-4 6 86,-2-1 0,0 6-106,0-5 0,0 1 148,0-2 0,0-1-86,0 7 0,1-5 13,5 5 0,-4-6 7,3 6 0,-5-5-13,-5 5 0,3-6-100,-4 6 1,3-2 82,-3 2 0,2 4-122,-7-4 0,8-2 61,-3 2 1,4-5-7,2 5 0,6-6 21,-1 6 1,8-5-9,-2 5 0,4-8 87,1 3 19,1 3 146,7-7-168,1 5 407,1-7-301,5 0-159,9 0 1,1 0-29,14 0 0,-8-5-159,8-1 0,-1-5 81,1 6 0,-2-1-233,7 6 0,-5 0-946,6 0 1,-1 0 550,6 0 1,0 0 682,0 0 0,15 0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58:17.84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0 371 8158,'8'0'368,"6"-7"-265,-13 5-63,12-4 1,-9 4 30,6-3-42,-7 4 0,8-8 37,-6 4-15,7 4 0,-9-8 16,7 5 21,-7 2-60,11-5 0,-11 2 24,7 0-32,-7 0 0,5 5-22,-3 0 74,-3 0-48,11-6 0,-10 4 6,7-3 0,-5 4 75,5 1-50,-7-7 76,11 5-75,-6-4 1,7 6-8,-1 0-11,1-7 0,-5 6 37,0-4-6,-7 3-8,10 2 1,-9 0 6,6 0 7,-7-7-39,10 6-21,-5-6 0,2 7-27,0 0 0,-5 0 42,5 0 0,-5 0 45,5 0 1,-5-5-50,5 0 1,-5 0 25,4 5 0,-4 0-26,5 0 1,-5 0 5,5 0 0,-5 0-24,5 0 1,-5 0-2,5 0 0,-5 0-45,4 0 0,-4 0 58,5 0 0,-5 0-49,5 0 1,-5 0 38,5 0-3,-7 0-2,10 0 7,-4 0 1,1 0 16,-1 0 1,-4 0 5,5 0 1,-5 0 5,5 0-8,-7 0-50,11 0 1,-11 0 49,7 0-73,-7 0 48,10 0 0,-10 0-38,7 0 36,-6 0-3,9 0 1,-10-1 28,7-4 1,-5 3-25,5-3 1,-7 4 7,10 1-26,-4 0 33,5 0 1,1 0 0,0 0 0,0 0 1,0 0 0,-5 0 16,-1 0 0,-4 0-12,5 0-27,0 0 0,5 0 17,0 0 1,0 0-37,-1 0 0,1 0 31,0 0 0,0 0-14,0 0 1,0 0 18,-1 0 0,1 0 1,0 0 0,0 0-19,0 0 0,-5 0 8,-1 0 0,1 0-23,5 0 26,0 0 0,0 0-23,0 0 0,-6 0 10,1 0 1,-5 0-3,5 0 1,-5 0-4,5 0-1,-7 0 4,10 0 3,-11 0 0,11 0 0,-11 0-17,5 0-9,-7 0-198,0 0 220,-7 0 0,-1 0 5,-7 0 1,5 0 1,0 0 0,2-2-1,-2-3 0,-3 3 1,3-3 2,-3 4-7,-2 1 1,0 0 2,0 0 0,0 0-1,1 0 2,-1 0 0,0-2 8,0-3 0,0 4 1,1-4 0,-1 3-5,0 2 1,0 0 1,0 0 1,0 0 15,1 0 1,-1 0-18,0 0 0,0 0-13,0 0 0,0 0 14,1 0 0,-1 0-9,0 0 0,0 0 3,0 0 0,1-5-9,-1 0 0,0 0 4,0 5 1,-5 0-1,1 0 0,-1 0-1,5 0 1,0 0 3,0 0 0,0 0-3,1 0 1,-6 0 2,0 0 0,-5 2-14,6 3 0,-6-4-11,5 4 0,-6-3-4,1-2 0,2 5 27,-2 0 0,2 0-3,-1-5 1,-4 0 11,3 0 1,4 5-17,1 0 1,3 0 17,2-5 1,1 0-16,-1 0 1,0 1 14,0 4 1,5-3-10,0 3 1,5-4 5,-4-1-4,5 0-2,-9 0 128,11 0-119,-4 0 263,6 0 74,0 0-335,6 0 0,3-5-100,6 1 0,-6-1-13,1 5 0,2-2 100,8-3 1,-4 3-23,4-3 0,1 4-29,-1 1 1,5-2-73,-6-3 1,3 4 104,-2-4 0,1 3 11,4 2 1,1-2-5,-6-3 1,1 4-2,-1-4 1,-2 3 24,7 2 0,-5 0-27,4 0 1,-6 0 25,2 0 1,-2 0-18,2 0 1,-3 0 22,2 0 0,-2 0-24,-2 0 1,-1 0 18,1 0 0,0 0-14,0 0 2,0 0 7,6 0 0,-3 0 0,7 0 1,-7 0-5,2 0 1,-4 0-2,-1 0 1,0 0 16,0 0 1,0 0-9,-1 0 0,1 0 1,0 0 1,0 0-9,0 0 0,0 0 1,-1 0 0,1 0 31,0 0 1,0 0-27,0 0 1,-1 0-1,1 0 1,-5 0 1,0 0 0,0 0-37,5 0 39,0 0 0,-1 0-1,1 0 0,-5 0 23,0 0 2,0 0-19,5 7 0,0-6-8,-1 4 0,-4-3 12,0-2 1,-5 0-8,5 0 1,-5 0 18,5 0 0,-5 0 23,5 0-2,-1 0-4,6 0 1,0 0 35,0 0-62,0 0 1,0 0 52,-1 0-51,-5 0 0,4 0 1,-3 0 0,-2 0-23,2 0 1,-5 0-6,5 0 0,-5 0 4,4 0-6,1 0 0,5 0-24,0 0 0,-5 0 36,0 0 1,-5 0 2,5 0-10,-1 0 69,6 0-72,0 0 1,0 0 1,0 0-2,0 0 1,-6-2-2,1-3 79,0 4-69,5-6 0,0 7-5,0 0 0,-5 0 3,-1 0 0,-4 0 9,5 0 1,-5 0-17,5 0 1,-5 0-1,5 0 1,-5 0 4,5 0 1,-5 0-3,5 0 1,-6 0-14,6 0 23,-6 0 5,9 0 1,-10 0-16,7 0 0,-5-2-2,5-2 6,-7 2 54,10-5-38,-4 7-10,5 0 1,-4 0-22,0 0 1,-5 0 15,5 0 1,-5 0-19,5 0 0,-5 0 20,5 0-14,-7 0 5,10 0-16,-5 0 26,7 0 0,0 0-11,0 0 3,0 0-6,-1 0 7,1 0-4,0 0-1,0 0-1,0 0-2,0 0 3,-1-6 1,1 4 0,0-5 0,0 7 0,0 0 0,-5 0 0,-1 0 0,-4 0 0,5 0 0,-6 0 0,9 0 0,-10 0 0,7 0 0,-5 0 0,5 0 0,-5 0 0,5 0 59,-7 0-51,10 0 2,-5 0 0,2 0-4,0 0 1,-5 0-5,5 0 1,-5 0 3,5 0-6,-7 0 16,10 0-3,-5 0 41,7 0-50,0 0 1,-5 0-7,0 0 0,-5 0 2,5 0 1,-6 0-1,6 0 7,-6 0-6,9 0 1,-10 0-6,7 0 6,-7 0-7,10 0 0,-9 0 4,6 0 0,-7 0 2,10 0 0,-10 0-85,7 0 79,-6 0-4,2 0 10,1 0-16,-6 7 10,6-5-9,0 4-49,-6-6 46,6 0 0,-7 0 20,6 0-4,-4 0 1,5 0 1,-6 0-17,4 0 39,-3 0-21,4 0 13,1 7-11,-5-5 1,6 4 6,-3-6 6,-3 0 0,6 0 20,-3 0-34,-4 0 0,8 0 10,-4 0-6,-4 0 0,7 0 9,-3 0 23,-3 0 0,6 0 9,-3 0-21,-3 0 1,6 0-52,-3 0 50,-3 0-26,11 0 29,-12 0-50,13 0 0,-11 0 33,7 0-29,-7 0 0,5 0 17,-3 0-1,-3 0 1,6 0 49,-3 0-47,-3 0 1,6 0 46,-3 0-43,-3 0 1,6 0-3,-3 0 7,-4 0 0,8 0-3,-4 0-4,-4 0-3,12 0 54,-4 0 1,5 0-36,1 0-21,-6 0 27,4 0-17,-5 0 0,2 0 23,0 0-1,-7 0 0,5 0-10,-3 0 0,-3 0-24,11 0-10,-11 0-8,11 0 35,-12 0-33,13 0 25,-13 0-13,12 0 3,-11 0 1,11 0 3,-11 0 0,11 0 166,-5 0 1,2-5-102,0 0 1,-5 0-64,5 5 69,-7 0-64,10 0 1,-9 0-13,6 0 11,-7 0-19,10 0-22,-11 0-1,11 0 1,-10 0 12,7 0 10,-7 0 12,4 0-7,0 0 7,-6 0 0,7 0-1,-3 0 7,-3 0 1,6 0-8,-3 0 47,-3 0-44,11 0 0,-5 0 264,7 0-250,0 0 1,0 0 2,-1 0 0,1 0 15,0 0 0,5 0 6,0 0 1,-1 0-17,-4 0 1,0 0 15,0 0-55,0 0 0,0 0 37,-1 0 0,-4 0-57,0 0 0,-5 0 46,5 0 1,-5 0 28,5 0 1,-5 0-16,5 0-2,-7 0 3,10 0-9,-11 0 0,6 0-34,-3 0 46,-3 0-50,4 0 39,-6 0-39,7 0 9,-6 0 6,6 0 0,-5 0 6,3 0 0,-4 0-68,6 0 61,-7 0-27,0 0 17,6 0 32,-4 0-13,5 0 2,-7 0 1,1 0-7,4 0 2,-3 0 1,6 0 38,-3 0 1,-2 0-29,7 0 37,-7 0-34,11 0-17,-6 0 4,7 0 1,-5 0-2,-1 0 0,-5 0-5,9 0 15,-11 0-9,4 0 0,-4 0 2,3 0-1,-4 0 17,6 0-18,-7 0 1,2 0 1,3 0 45,-4 0-43,6 0 1,-6 0 35,4 0-34,-3 0 1,6 0 3,-3 0-1,-3 0 1,6 0 32,-3 0-40,-3 0-2,11 0 0,-10 0-3,7 0-2,-7 0 1,6 0-13,-4 0 22,-4 0-7,12 0 0,-9 0-1,6 0-2,-7 0 5,10 0 0,-10 0 0,7 0 0,-5 0 0,5 0 0,0 0 0,5 0 0,0 0 0,-6-5 0,1 0 0,-5 0-47,5 5 45,0 0 1,5 0-39,0 0 0,-5 0 38,-1 0 0,1 0-1,5 0 0,-5 0 3,0 0 0,-5 0 0,5 0 35,0 0 1,4 0-38,1 0 0,-5-1 8,0-4 0,-5 3 0,5-3 1,-5 4-4,5 1-2,-1 0 0,1 0-2,0 0 1,-5 0 0,5 0 0,-5 0-1,5 0-6,-7 0 8,10 0 0,-9 0 5,6 0-5,-7 0 19,10 0 0,-6-2-11,2-3 1,0 3 1,-4-3 0,-2 4-10,7 1 0,-5 0 4,5 0-16,-7 0 16,10 0 0,-10 0 37,7 0-34,-6 0 0,9 0 0,-10-5 43,7 0 6,-7 0-52,10 5 0,-9 0 11,6 0 0,-5 0-42,4 0 38,-5 0 0,7-2-28,-6-3 27,7 4 6,-4-6-6,7 7 1,0 0 0,-1 0 1,-4 0 6,0 0-8,0-6 1,5 4-20,0-3 0,-5 3 17,-1 2 0,-4 0-19,5 0 0,-5 0 15,5 0 1,-5 0-54,5 0 1,-5 0 45,5 0 0,-5 0-13,5 0 4,-7 0 7,10 0 1,-10 0 2,7 0 1,-5 0-13,5 0 6,-7 0-2,11 0-32,-6 0 8,7 0-6,-1 0 25,1 0-3,0 0-20,0 0 0,-5 0 23,0 0 0,-5 0 36,4 0-36,-5 0 1,4 0 47,-3 0-28,-3 0-2,11 0 1,-10 0-3,7 0-2,-7 0 15,10 0-13,-11 0 1,10 2-3,-7 3 0,1-3 0,-1 3 0,-3-4 0,6-1 3,-3 0 1,-3 0-4,11 0 0,-10 0 1,7 0-1,-7 0 0,5 0 0,-3 0 1,-3 2 6,3 3 0,-2-4-4,2 4-4,-3-3 0,6-2 0,-3 0 1,-3 0 0,6 0 13,-3 0-11,-4 0 88,13 0-86,-6 0 1,2 5-2,0 0 14,-1 0-72,6-5 0,-2 1 52,-3 4-7,4-3 5,-6 5 0,7-7 0,-1 0 6,1 0-16,-7 6 36,6-4-16,-6 4-1,0-6 0,0 0 67,-3 0 6,-3 0 26,5 0-90,-7 0 0,1 0 16,4 0 19,-3 0-50,4 0 24,-6 0 1,2 0 16,3 0 47,-3 0 1,4 0-53,-6 0 9,0 0-86,7 0 91,-6 0 19,6 0-28,0 0-60,-6 0 1,7 0 7,-3 0-7,-3 0 7,11 0 1,-9 0 22,5 0-31,-5-6 24,9 4-42,-5-4 0,2 4 36,0-3 1,-5 3-25,5-3 0,-5 4-15,5 1 1,-6 0 32,6 0 0,-5-5-15,5 0 0,-5 0 0,5 5 1,-5 0 40,5 0-57,-7 0 88,10-7-71,-4 6 29,5-6 1,-4 7 0,0 0 0,-5-5 1,5 0 0,-5 0-1,5 5 0,-5 0-6,5 0 0,-5 0 5,4 0 0,-4-5-6,5 0 1,-5 1-1,5 4 1,-7 0 0,11 0-1,-6-7-1,7 5 1,-6-4-1,1 6 0,-5 0 1,5 0 17,-7 0 1,9-2-15,-7-3 33,6 3-27,-2-4-11,6 6 0,-1 0 7,1 0 1,-5 0-1,0 0 1,-5-5-19,5 0 21,0 0-21,4 5 13,1 0-7,0 0 8,0 0-3,0 0 2,0 0-1,-1 0-3,1 0 0,0 0 4,0 0 0,-5 0 0,0 0-1,0 0-4,4 0 0,1 0 4,0 0 0,-5 0-43,0 0 1,-5 0 21,5 0 0,-6 0-4,6 0 1,-5 0 19,5 0 1,-5 0-21,5 0 25,-7 0-13,10 0 0,-9 0 29,6 0-33,-7 0 12,10 0-6,-5 0 1,2 5-17,0 0 3,-7 0 11,11-5 0,-11 0 27,7 0-25,-7 0 1,5 5 6,-3 0-14,-3 0 11,11-5 0,-10 0 10,7 0-1,-6 0 1,4 1 1,-3 4-8,-4-3 1,8 5 50,-4-7-47,-4 0 0,7 0 109,-3 0-105,-3 0 0,6 0 2,-3 0 0,-3 1-32,3 4 11,3-3 0,-5 4 0,7-6 17,-7 0-11,11 0-6,-13 0 19,12 0 0,-9 2-10,6 3 20,-7-3-21,10 4 4,-5-6 0,2 2 4,0 3 0,-5-4-3,5 4 2,-7-3-1,10-2 0,-9 0 4,6 0 0,-5 5-6,4 0 10,-5 0-9,9-5 0,-10 1 5,7 4 1,-5-3-12,5 3-1,-7-3 14,10-2 1,-9 0 2,6 0-1,-7 6 0,5-4 7,-3 3 3,-3-4 2,11-1-9,-12 0 1,6 2 62,-7 3-57,7-3 141,-6 4-131,6-6 16,-7 0 134,0 0-136,6 0 18,-4 0-96,5 0 86,-7 0 146,0 0-120,6 0-21,-4 0-50,5 0-2,-7 0-13,0 0-45,6 0 81,-4 0-72,4 0 45,1 0 6,-5 0 0,6 0 5,-3 0-1,-4-6-5,13 4-1,-13-5-32,12 7 0,-9-4-42,6-1 15,-7 0 0,5 5 33,-3 0 20,-3 0 1,9-2-34,-6-3 57,0 3 1,-3-4-34,3 6 7,-4 0 30,6 0 0,-5 0-27,3 0 28,-4-7-20,6 6 0,-6-6 0,4 7-3,-3 0 0,5 0 0,-6 0 0,4 0 0,-3 0 47,4-7 0,-4 6-38,3-4-5,-3 3 10,4 2-25,-6 0 18,7 0 1,-6-1-17,4-4 0,-1 3 11,1-3-4,-4 3-6,6 2 1,-5 0 5,2 0 1,-2 0 1,5 0 0,-1 0 0,-4 0 0,6-5 0,-3 0 0,-3 1 0,4 4-4,1 0 0,-5 0 4,4 0-1,1 0 1,-6 0 1,8 0-1,-4 0 0,-4 0 52,6 0-48,-1 0-3,-4 0 1,6 0 6,-3 0-14,-3 0 10,11 0 0,-10 0-12,7 0 6,-7 0 0,11 0 1,-11 0-1,7 0 1,-5 0-3,5 0 4,-7 0 0,10 0 0,-10 0 0,7 0 0,-5 0 0,5 0 0,-7 0 0,11 0 0,-11 0 0,7 0 25,-7 0-12,10 0 1,-9 0-2,5 0 1,-4 0-8,5 0 0,-5 0-3,5 0 11,-7 0-61,11 0 56,-6 0-37,7 0 0,-6 0 26,1 0 1,-5 0-9,5 0 17,-7 0-11,11 0 0,-11 0 17,7 0-15,-7 0 1,5 0 8,-3 0-3,-3 0 0,11 0-3,-11 0 0,6 0 0,-3 0 0,-3 0 0,11 0 0,-12 0 0,13 0 0,-13 0 0,12 0 0,-11 0 0,11 0 0,-9 0 0,5 0 0,-5 0 0,9 0 0,-11 0 0,11 0 0,-12 0 0,13 0 0,-13 0 0,12 0 0,-9 0 0,6 0 0,-7 0 0,5 0 0,-3 0 0,-3 0 0,6 0 0,-3 0 0,-4 0 0,13 0 0,-13 0 0,12 0 0,-9 0 0,6 0 0,-7 0 0,5 0 0,-3 0 0,-3 0 0,11 0-8,-11 0 8,11 0-1,-12 0-25,13 0-4,-13 0 15,12 0 4,-11 0-47,11 0 0,-9 0 36,5 0-21,-5 0 42,9 0 0,-10 0 0,7 0-12,-7 0 4,11 0 15,-6 6 0,2-4-14,0 3 1,-6-4-14,6-1 0,-5 0 17,5 0 0,-5 5-70,5 0 73,0 0 1,3-3-3,-3 3 0,3-4-10,-3 4 1,-3-3 40,6-2-34,-5 7 0,2-6 19,0 4 1,-7-2-17,2 2 91,3-3 0,-5 5-25,7-7-30,-6 0 0,2 1 71,-6 4 5,7-3-14,-6 4-23,6-6 38,-7 0 2559,0 0-2842,-7 0 118,-1-6 102,-7 4 0,7-6-240,3 3 216,-3 3 77,6-4-48,-11 6-14,12-7 0,-8 6-2,4-4-13,4 3 0,-7 2-31,3 0 59,3 0-6,-11 0-8,11 0 17,-4 0 14,6 0-3259,0 0 2556,6 7 1,-4-4-1086,3 7 553,-4-7 1,-4 10-18,-7-3 0,-8-2 1184,-17 2 0,-2-6 0,-8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58:22.172"/>
    </inkml:context>
    <inkml:brush xml:id="br0">
      <inkml:brushProperty name="width" value="0.11429" units="cm"/>
      <inkml:brushProperty name="height" value="0.11429" units="cm"/>
      <inkml:brushProperty name="color" value="#FF0066"/>
    </inkml:brush>
  </inkml:definitions>
  <inkml:trace contextRef="#ctx0" brushRef="#br0">1 208 14128,'10'0'-1135,"0"0"1155,-7 0 0,5 0 60,-3 0 180,-3 0-108,4 0 1,-4 0 109,3 0 3,-3 0-329,4 0 0,-4 0 232,3 0-35,-4-7-406,6 6 206,0-6 0,-4 7 175,7 0 1,-7-2-125,2-2 35,3 2 1,-5-5-15,7 7 1,-5-5-25,5 0 1,-5-1-10,5 1 1,-5 3 158,5-3 0,0 4 49,5 1 0,-1-5-168,1 0 0,0 0 13,0 5 1,0 0 133,-1 0 1,1-5-137,0 0 1,0 0 129,0 5 0,0-2-56,-1-3 1,-4 4-16,0-4 0,0 2-39,5-2 1,-5 3 9,0-3 1,0 2-5,4-2-41,1 3 0,0-4 41,0 6 1,0-2-95,-1-3 0,1 3 99,0-3 0,0 4-6,0 1 1,0 0 40,-1 0 1,-4 0-28,0 0 1,0 0 1,5 0 1,-5 0-17,0 0 0,0 0 0,4 0 1,-4 0-6,0 0 1,0 0 16,5 0 0,-5 0 3,0 0-7,-1 0 0,6 5 18,0 0 1,0 0 29,0-5 1,0 0-59,-1 0 1,1 0 2,0 0 0,0 4 38,0 1 1,-1 0-31,1-5 1,0 5-51,0 0 1,0 0 54,0-5 0,-1 2-231,1 3 194,0-4 0,0 6 43,0-7 0,-5 0-18,-1 0 0,0 2 16,1 3 108,3-4-143,-5 6 1,2-7 40,0 0-11,-7 0 35,10 0 4,-11 0 94,4 0-115,-6 0-53,7 0-10,-5 0 50,4 0 1,-4 0-8,3 0 90,-3 0-128,4 0 88,-6 0 3594,0 0-3766,7 0-16,-6 0 0,8-5 24,-4 0-222,-4 0-4,12 5 214,-11 0 0,6 0 15,-3 0 11,-3 0-23,4 0 36,-6 0 22,0-7 70,7 6 93,-5-6-365,4 7 82,-6 0-776,0 0 794,7-6-183,-6 4 24,6-5 246,0 7 0,-6-1-109,4-4 1,-1 3 110,0-3-454,-2 4 404,11 1 1,-9-2-72,5-3 0,-4 3 115,5-3 0,-5 4 60,5 1 1,-5 0-67,5 0 0,-5-5 0,5 0 0,0 0-3,4 5 1,-4 0 57,0 0 0,0-2-17,5-3 0,-5 4-47,0-4 1,-5 3 132,5 2-167,-1-7-26,6 6 141,0-6-23,0 1-65,0 4 0,0-5 29,-1 7 1,-4 0-13,0 0 0,-5 0 61,5 0-110,0 0 1,5 0 109,-1 0 0,-4 0-43,0 0 1,0 0 25,5 0 1,-5 0-6,0 0 1,0 0-38,4 0 106,1 0-108,0 0 88,0 0-69,0 0 45,-1 0-38,1 0-35,0 0 36,0 0-1,-2 2 16,-3 3 64,3-3-45,-5 4 0,2-6-27,0 0 1,-5 0-10,5 0 0,-5 5-1,5 0 0,-5 0 6,5-5-5,-7 0-17,10 7 18,-5-6 1,2 6-31,0-7 0,-7 2 96,2 2-83,4-2 1,-6 5-107,7-7 60,-7 0 85,10 6 0,-9-4 35,5 3 1,-4-2-77,5 2 44,-6-3-14,9 4 0,-10-4-15,7 3 167,-7-3-80,10 4-28,-11-6 1,10 2-92,-8 3 177,1-4-66,2 6-36,-5-7 50,4 0-87,-6 0 205,0 0-300,7 0 33,-6 0-37,6 0 50,-7 0-174,0 0 246,7 0-37,-6 0 63,6 0 1,-5 0-50,2 0 11,-2 0 3,5 0-30,-7 0 20,6 0-7,-4 0-5,5 0 10,-1 0-100,-4 0 89,4 0-2,1 0-3,-5 0-149,11 0 112,-12 0 21,13 0 0,-11 0 73,7 0-91,-7 0 77,10 0 1,-9 0-42,5 0 1,-4 0 54,5 0-45,0 0-7,5 0 26,0 0-17,0 0 5,-1 0-8,1 0 7,0 0 1,-5 0-5,0 0 1,-5 0 3,5 0 0,-5 0-2,4 0 1,-4 0 1,5 0-18,-6 0-1,9 0 16,-5 0-1,7 0 0,-5-5-83,0 0 1,-5 0-86,4 5 174,-5 0 0,7-1-47,-6-4-112,7 3 128,-4-5-98,7 7 123,0 0 91,-1 0-2,1 0-98,0 0 45,0 0 108,0 0-99,-1 0 64,1 0-133,0 0 30,0 0-12,0 0-16,0 0 1,-1 0 15,1 0 1,-5 0-81,0 0 62,0 0 0,5 5 30,0 0 1,-1 0-1,1-5 1,0 2 6,0 3 1,0-4 22,-1 4 1,-4-3-45,0-2 0,0 0 31,5 0 0,-5 5 11,0 0 1,-5 0 168,5-5-231,-1 0 40,6 6 108,0-4-98,0 5 0,-5-6 33,0 4 78,-7-3-111,10 4 0,-10-6-11,7 0 0,-6 2 66,1 3 0,-2-3 53,2 3-135,-4-4 111,6-1 1,0 0-107,-6 0-2,6 0 1,-6 0 78,4 0-28,-3 0-103,5 0 49,-7 0 266,0 0-249,6 0-104,-4 0 71,4 0-39,1 0 1,-4 0 40,7 0 0,-6-1-124,0-4 1,0 3-23,1-3 49,-4 3 1,11 1 5,-7-4-111,6 3 142,-2-4-124,5-1 128,1 5 0,0-6 70,0 3 0,-5 4-3,0-4-85,0 3 65,4 2 0,1-5 69,0 0 1,-5 0-180,0 5 235,0 0 1,4-5-137,1 0 1,-5 0 21,0 5 69,0 0 68,5-6-214,0 4 119,-1-4-114,1 6 63,0 0 114,0 0-32,0 0-56,-1 0 7,1 0 1,-5 0 94,0 0-46,-7 0-15,11 0 1,-11 0-23,7 0-13,-7 0-7,10 0 0,-10 0 5,7 0-7,-6 0 4,9 0 0,-5 0 1,2 0-15,0 0 0,-5 0-2,5 0 0,-5 0-29,4 0 0,-4 0 37,5 0 1,-5 0 13,5 0 0,-5 0-30,5 0 37,0 0 0,5 0-24,-1 0 0,-4 0 0,0 0 1,0 0 15,5 0 1,-5 0 8,0 0 2,0 0-19,4 0 10,1 0-10,0 0 7,0 0 0,-5 0 22,0 0 5,-7 0-29,10 0 1,-10 0 4,7 0-9,-6 0 1,7 1 38,-6 4-50,7-3 45,-4 4-24,7-6-11,-1 0 0,1 0 1,0 0-3,0 0 1,-5 2 25,0 3 3,0-3 1,4 4-24,1-6 0,-5 0-59,0 0 1,-5 5 64,5 0 0,-5 0 27,5-5 0,-5 0-37,4 0 1,-4 2 42,5 3 1,-5-4-20,5 4 1,-5-3-45,5-2 0,-7 1 91,2 4-30,3-3-62,-6 5-103,11-7 128,-11 0-39,4 0 1,-4 0-37,3 0 80,-3 0-65,4 0 32,-6 0-5214,0 0 3554,0 6 573,0-4 1,0 11 1071,0-3 1,-6 3 0,-3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6:14.5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119 31 7073,'0'-9'382,"0"3"-204,0 6 18,0-7-23,0 6 30,6-6-171,-4 7 0,6 0 125,-3 0-185,-3 0 1,6 0 89,-3 0-38,-3 0 15,11 0 1,-10 0 37,7 0-29,-7 0 0,5 0 69,-3 0-75,-3 0 0,6 0 46,-3 0-87,-3 0 41,11 0 0,-10 0-9,7 0 1,-5 5 0,5 0 1,-5 0 1,5-5 1,-5 5-10,5 0 1,-5 1-1,4-1 0,-4-3 14,5 3 1,-5 1 25,5-1-58,-7 0 0,4-3 27,-7 3-19,7-4 2,-6 13 0,7-13 14,-3 4-11,-3 3 1,6-1 20,-3 3-41,-3 3 0,4-10 15,-6 7 0,0-5-11,0 5 0,5-5 5,0 5 0,0-5 5,-5 5-6,0-7-8,0 10 1,0-9 54,0 5 6,0-5-36,0 9 0,-1-10-12,-4 7 1,3-5 33,-3 5 1,3-5-37,2 5 1,-1-5-1,-4 5 1,3-6-1,-3 6 1,2-5 8,-2 5 43,3-7-2,-11 11 30,12-6-74,-13 0 0,11 4 102,-7-7-105,7 0-9,-10 1 1,9-4 45,-5 3-29,5-4 0,-7 1-14,6 3 0,-2-3 1,2 3 17,4-4-13,-13-1 1,11 5 2,-7 0 0,5 0-19,-5-5-6,7 0 34,-10 0-9,5 0-5,-7 0 2,0 0-32,0 0 1,0 0 21,1 0 0,4 0-11,0 0 1,5 0-2,-5 0-3,7 0 42,-10 0 1,9-5 35,-6 0 34,7 0 20,-3 5-30,6 0 0,-2-5-34,-3 0 247,3 0-200,-4 5 9,6-6-77,0-2 1,-2-2-13,-3 0 1,4 5 26,-4-5 1,3 5 0,2-5 1,0 0-18,0-5 0,0 1 7,0-1 0,0 0-26,0 0 1,-2-1-22,-3-4 1,4-2-3,-4-2 1,3-3-51,2 8 0,0-6-384,0 5-230,7 0 0,-4 7 271,7 3 0,0 4-1389,5 6 1788,-1 0 0,8 0 0,1 0 0</inkml:trace>
  <inkml:trace contextRef="#ctx0" brushRef="#br0" timeOffset="1458">193 831 7527,'8'0'220,"-1"-7"-132,-7 6 0,1-6 169,4 7 29,-3 0-60,4 0-6,1 0-135,-5 0 24,11 0 0,-10 0-128,7 0 1,-5 0 124,5 0-39,-7 0-3,10 0 3,-4 0-44,5 0 1,1 0-8,0 0 0,-5 5-35,0 0 0,-5 0 54,5-5 0,-5 5-94,4 0 68,1 0 1,0 0-5,0 0-5,-7 0 1,11 1 0,-11-2 14,7 5 1,-7-4-1,2 5 1,2-5 45,-3 5 1,1-5-32,-5 5 103,7-7-107,-5 10 0,4-9 36,-6 6-1,7-7-27,-6 10 1,6-10-9,-7 7 0,0-5 26,0 5-20,0-7-7,-7 10 0,4-6-58,-7 3 79,7 3-38,-10-5 0,10 7 20,-7 0 0,6-5-2,-1 0 1,-1-5 27,1 5-23,-7-1 1,9 5 18,-7-4 1,5-2-24,-5-3 0,7-2-31,-2 7 25,-3-7 1,1 5 15,-3-3 40,-3-3-40,5 5 1,-7-7 4,0 0 0,1 0 5,-1 0 1,5-2-15,0-3 1,0 3 31,-5-3-46,0-3 1,1 5 17,-1-7 1,5 7 41,0-2-57,0-3 1,-3 4-4,3-6 0,-1 5 29,6-4 0,-7 5 40,4-9-33,0 5 58,-6 0-82,13-6 0,-6 11 71,7-7 0,0 5-58,0-5 1,2 5 4,3-4 1,-2 0-44,7-1 1,0-3-81,5 3 1,-1-3-214,1-2 0,0 1 92,0-1 1,0 0-315,0 0 0,-1-1 169,1-4 0,0 3-110,0-2 1,-7 2-90,-3 2 1,-3 5-497,-2 1 1035,0 5 0,0-2 0,0 6 0</inkml:trace>
  <inkml:trace contextRef="#ctx0" brushRef="#br0" timeOffset="2608">237 1646 7317,'2'-8'888,"3"3"-302,-4-3-138,6 6-357,0-11 1,-4 10 28,7-7 0,-5 7-3,5-2 0,-5-2 9,4 2 1,-4-2-140,5 3 1,0 0 101,5-6 1,-5 7-166,0-2 0,0-1 58,4 1 0,1 0 87,0 5 0,0-2-141,0-3 1,0 3 108,-1-2 1,1 2-81,0 2 0,0 0 50,0 0 1,0 5-7,-1 0 0,-4 1 60,0-1-31,0-3 0,5 9 19,0-6 0,-5 2-22,-1-2 1,-4-3 18,5 2 0,-5 0 17,5 1 5,-7-4-37,11 13 1,-11-11-4,7 7 1,-7-5 9,2 5 1,-2-6-1,2 6 1,-3-5 10,3 5 1,-2-5-15,2 5 0,-3-5 24,3 5 1,-4-5 14,-1 5 132,0 0-70,0 4-65,0 1 0,0 0-30,0 0 1,-5-5 39,0 0-72,0-1 0,0 6 42,1 0 1,-1-5-40,5 0 0,-5-5 35,0 5-31,-7 0 1,9 3-1,-7-3 0,7 3 3,-2-3 1,-2-2 25,2 2 1,-5-5 44,5 5-49,0-7-8,-1 10 0,3-10 21,-7 7 4,6-6 3,-9 9-16,5-12 1,-7 8-2,0-4 0,5-4-22,1 4 0,4-3 21,-5-2-50,0 0 0,-5 0 38,0 0 1,0 0-5,1 0 0,4 0-6,0 0 1,0 0-1,-5 0 1,0 0-27,0 0 0,1 0-5,-1 0 1,0-5 34,0 0 0,5 0 0,0 5 1,1-5 11,-6 0-20,0 0 0,0 0 62,0 0 0,5-1-17,0 1 1,6 1 4,-6-5 0,5 5 35,-5-1-44,7-3 1,-6 2 18,4-4 0,4-4 0,-4 5 0,3-5-56,2 0 0,0-1 43,0 0 0,2 0-135,3 0 1,-2-6-29,7-4 0,-2 2-230,2-2 1,2 1 113,-8-6 1,6-5-151,-5 1 0,5-1-165,-5 6 1,0-1-397,-5 0 1,0 2 925,0 4 0,7 2 0,1 7 0</inkml:trace>
  <inkml:trace contextRef="#ctx0" brushRef="#br0" timeOffset="3937">1082 312 8238,'0'-8'-1567,"0"1"640,0 7 1044,7 0-101,-6 0 1,6 2 28,-7 3-40,0-3 1,2 4 1,3-6 33,-4 0 1169,6 0-1260,-1 0 75,-4 0-293,5 0 317,-7-6 2,0 4 615,0-5-748,6 7-29,-4 0-202,4 0 1,-6 7-1,0 1 1</inkml:trace>
  <inkml:trace contextRef="#ctx0" brushRef="#br0" timeOffset="4876">1082 238 8159,'0'-8'182,"0"1"-136,7 7 1,-4 0 281,7 0 23,-7-6-321,10 4 0,-9-5 211,6 7-131,-7-6 1,5 4 105,-3-3-211,-3-3 54,11 6 1,-10-6 17,7 3 73,-7 4-27,10-6-110,-4 7-1,6 0-21,-1 0 67,1 7-34,0-6 1,0 11 16,0-7 0,-5 1-8,-1-1 1,1-1-10,5 5 1,-5-5-3,0 1 0,0 3-13,5 2 1,-6-2 21,1 2 0,-1-5-30,0 5 0,3-5 7,-7 5 1,5-6-5,-5 6 9,6 0 0,-7 5 5,5 0-20,-5 0 1,7 0 15,-6-1 1,0 1 9,-5 0-10,0 0 0,0 0-33,0-1 1,0 1 21,0 0 1,-1-2-3,-4-3 0,1 3 9,-6-3 0,1 3-1,-6 2 0,2-5 25,3 0 0,-8-5 4,3 5 0,-3-5 58,3 5 0,0-7-53,0 2 1,0 1 64,0-1-28,1 0 1,-1-5 111,0 0-87,0 0 1,0 0 90,1 0 0,0-6-25,4-4 0,-3-3-72,3-2 0,-3 0 42,-2 0 1,6 0-31,-1 1 1,1-6-11,0 0 0,-3-1-51,7 1 1,0 2-137,5-7 0,0 2-47,0-2 1,0-3-303,0 4 0,5-3-50,0 3 1,5 2-259,-5 7 1,5 0-1235,-5 1 628,6 5 1349,-9-4 0,11 18 0,-5-3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6:20.84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75 8058,'0'-15'-160,"0"7"410,0-5-84,0 11 0,1-4-41,4 6 1,-1-2-10,6-3 1,-5 3-7,4-3 1,-4 4 102,5 1-143,0 0 0,5 0-21,0 0 0,-5 0 77,0 0 1,-1 0-172,6 0 0,-5 0 132,0 0 1,0-5-82,5 0 0,0 0 21,-1 5 0,3 0-4,3 0 0,-4 5-2,4 0 1,1 5-9,-1-5 1,0 5 8,-5-6 0,4 8-1,1-2 1,0 1-69,-5-1 0,-2 3 69,-3-3 1,1 4-73,-6 0 0,5 1 11,-5 0 1,0 5-8,-5 0 0,5 1-26,0-1 0,0-2-13,-5 7 0,-7-6 30,-3 6 1,-3-7-12,-2 2 0,-1-2 49,-4 2 0,2-9-30,-7 4 0,1-10 89,-6 0 0,-5-3-28,1-2 0,-1 0 107,6 0 1,5-5-68,5 0 1,-3-7 142,3 2 1,-1-3-82,5-2 0,0 1 149,0-1 0,7 0-103,3 0 0,-1 0 88,1 0 1,0 1-63,5-1 1,0 0-71,0 0 0,0 0-181,0 0 0,5 1-100,0-1 0,6 0-426,-1 0 1,-3 0-584,-3 1 1172,5 5 0,-1-4 0,7 5 0</inkml:trace>
  <inkml:trace contextRef="#ctx0" brushRef="#br0" timeOffset="976">105 801 8160,'0'-14'1,"0"5"254,0-4-81,0 5 1,0-2 67,0 0 0,0 5-39,0-5 0,5 5-131,-1-5 0,3 2 164,-2-2 1,-2-1-181,7 6 1,-5-5 56,5 5 0,-5-5-210,5 5 129,0-6 1,5 9-109,-1-3 0,1 4 121,0 1 0,5 0-152,0 0 1,1 0 84,-1 0 0,-2 0 46,7 0 1,-7 1-101,1 4 1,3-2 82,-2 7 1,-1-5-2,-4 5 1,3-5-6,-3 5 1,3-5-3,-8 5 1,2-5 1,-2 5 0,1-6 0,-6 6 1,7 0 1,-6 5 5,4 0 1,-3-5-22,-7 0 0,5 0 11,-1 4 0,1 1-4,-5 0 1,0 0 2,0 0 1,0-1 0,0 1 0,0 5-19,0 0 1,-6 0 18,-4-6 1,2 6-1,-2 0 0,-5 0-2,-5-5 1,0 1 1,6 4 0,-8-9 0,-2 4 1,0-5 0,0 0 0,-1-4 23,-5-6 1,1 0 2,-1 0 1,0-1 28,1-4 1,-1-3 100,1-7 0,5 0 98,5 0 1,2-1-117,2-4 0,6 3 62,-1-2 0,6 2-21,-1 2 0,4 1-4,1-1 0,0 0-248,0 0 1,1-5-330,4 1 1,-1-1-118,6 5 1,-1 0-1158,6 0 1677,-7 1 0,6-1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6:29.4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9546 45 8196,'9'-9'43,"-3"1"179,-6 3 76,0 4 142,0-6-125,0 0-192,0 6 128,0-6-199,-6 7 1,2 0 47,-6 0-20,7 0-22,-10 0 0,10 0-1,-7 0 1,5 0 3,-5 0 0,5 0 2,-5 0 1,5 0-14,-5 0 0,5 0 3,-5 0 1,1 0-36,-6 0 1,5 0-4,0 0 1,0 0-1,-5 0 31,0 0 1,1 0-42,-1 0 0,0 0 35,0 0 1,5 0-9,0 0 1,0 0 12,-4 0 0,4 0 66,0 0-22,0 0 9,-5 0-76,0 0 1,1 0-12,-1 0 0,5 0-5,0 0 1,0 0 18,-5 0 0,0 0-11,1 0 0,-1 0-7,0 0 0,0 0 3,0 0 0,-1 0 12,-4 0 1,4 0 4,-4 0 1,3 0-11,3 0 1,-6 0 2,0 0 1,0 0 19,5 0 1,-1 0-8,-4 0 0,7 0-1,-7 0 0,7 0-12,-7 0 1,4 0 3,1 0 0,0 0-29,0 0 0,1 0-3,-1 0 0,0 0 37,0 0 1,0 0-13,0 0 0,6 0 21,-1 0 0,0 0-26,-5 0 1,0 0 12,0 0-7,1 0 1,-1 0 32,0 0-27,0 0 0,0 0-2,0 0 0,6 0-17,-1 0 11,0 0 0,-5 0 16,0 0-31,0 0 0,0 0-3,1 0 0,-1 5 8,0 0 0,0 0-2,0-5 0,1 0 3,-1 0 0,-2 0-1,-3 0 0,4 0-6,-4 0 1,4 0 4,1 0 0,0 0 42,0 0 0,5 0-23,1 0 1,-1 0 32,-5 0-30,0 0 1,0 0 3,0 0 0,6 0 13,-1 0-19,0 7 1,-5-6 20,0 4 0,5-3-44,0-2-3,0 0 1,-4 0 4,-1 0 0,0 0-5,0 0 1,0 0 13,1 0 1,4 0-4,0 0 1,0 0 11,-5 0 0,0 0 1,0 0 0,-4 0 1,-1 0 1,0 0-5,5 0 0,-4 0 4,-1 0 1,-5 0-15,5 0 0,-6 0-2,1 0 0,2 0 4,-2 0 1,2 0-2,-1 0 0,-3 0 18,8 0 1,-3 0-15,2 0 1,4 0-3,-4 0 0,4 0 10,1 0 1,-2 5 2,-2 0 1,2 0-15,-3-5 1,2 0-2,-1 0 1,0 0 5,-5 0 0,4 0-1,-5 0 0,6 0-4,-6 0 0,0 0-1,-5 0 1,6 0-11,-1 0 0,0 0 12,-4 0 1,4 0-1,0 0 0,6 0 12,-6 0 0,5 0 1,-5 0 1,7 0-11,-2 0 1,4 0-2,1 0 1,-1 0 23,-4 0 1,3 0-37,-2 0 1,2 5 9,2-1 1,-4 1 3,-1-5 0,-5 0 0,5 0 1,-4 0-3,4 0 1,-6 0 1,1 0 1,-3 0-11,-2 0 1,4 0 1,-4 0 0,9 0 4,-9 0 1,6 0-1,-1 0 1,-2 0 12,8 0 1,-6 0-15,5 0 1,-1 0 22,1 0 1,4 0 0,-4 0 0,3 0 5,3 0 0,-6 0-25,0 0 1,-5 0-5,6 0 1,-6 0-15,5 0 1,-5 0-6,6 0 1,-6 0-15,5 0 1,-6 0 23,1 0 1,2 0-1,-2 0 0,2 0 1,-1 0 0,-3 0 0,7 0 0,-4 0 19,4 0 0,-5 0 5,5 0 0,1 0 58,4 0 1,0 0-67,0 0 1,0 0 3,1 0 1,-1 0-6,0 0 1,-5 0 1,0 0 1,1 0-10,4 0 0,-5 0-3,0 0 0,-6 0 9,1 0 0,2 0-7,-1 0 1,-1 0-10,-5 0 1,1 0 12,-1 0 1,4 0 0,-4 0 0,8 0 11,-7 0 0,4 0 3,0 0 0,-1 0-12,6 0 0,-4 0 3,4 0 1,-5 0-4,5 0 0,-1 0-3,1 0 1,2 0-7,-7 0 1,2 0 1,-1 0 0,-4 0 4,3 0 0,-3 0-15,-2 0 0,1 0-2,-1 0 0,0 0-1,1 0 0,-1 0-1,0 0 0,1 0 3,-1 0 0,2 0-4,3 0 0,-1 0 6,6 0 1,-6 0-3,1 0 1,2 0 27,-2 0 0,6 0-10,-6 0 0,0 0 4,-4 0 0,-1 0-11,0 0 0,1 0 2,-1 0 1,2 0-12,3 0 1,-3 0-3,4 0 1,-4 5-2,-2 0 0,5 0 9,1-5 1,4 0-24,-5 0 0,7 0 13,-2 0 1,-1 0-3,1 0 1,0 0 2,6 0 1,-1 0-1,0 0 1,0 0 1,0 0 0,-5 5 0,1 0 0,-1 0 0,5-5 0,-5 0 0,1 0 0,-1 0 0,5 0 0,-5 0 0,0 0 0,-1 0 0,1 0 0,2 0 0,-7 0 0,6 0 0,-6 0 0,7 0 0,-2 0 0,-1 5 0,1 0 0,0 0 38,5-5 0,1 0-36,-1 0 1,0 0 29,0 0 0,0 0-21,0 0-4,1 0 1,-1 0-7,0 0 0,0 0 0,0 0 1,5 0-3,1 0 1,-1 0-4,-5 0 0,0 0 5,0 0 0,0 0 1,1 0 0,-1 0 7,0 0 0,0 0-1,0 0 0,0 0 2,1 0 0,-1 0-3,0 0 1,0 0 2,0 0 1,1 0 4,-1 0 0,0 0-2,0 0 0,-1 0 11,-4 0 1,8 0-14,-3 0 0,4 0 3,-4 0 0,0 0-9,0 0 1,1 0 0,-1 0 0,0 0 5,0 0 0,5 0 12,0 0-12,1 0 1,-6 0-3,0 0 0,5 0-21,0 0 0,5 0 19,-5 0 1,5 0-20,-5 0 1,6 0 13,-6 0 1,5 0-3,-5 0 1,5 0 1,-5 0 0,5 0 0,-5 0 0,5 2 20,-5 2 0,5-2 4,-4 3 1,4-3 7,-5-2 0,5 0-22,-5 0 0,5 0 10,-5 0 1,5 0-11,-5 0 0,0 0-18,-4 0 1,4 0 11,0 0 0,0 0-2,-5 0 1,5 0 25,0 0 0,0 0 41,-4 0-20,-1 0 1,0 5-35,0 0 0,5 0-29,0-5 0,0 0 36,-4 0 0,4 0 19,0 0-23,0 0 1,-5 0-1,0 0 1,5 0-13,1 0-3,-1 0 0,-5 0 13,0 0 1,5 0 9,0 0-29,0 0 0,-4 0 2,-1 0 0,5 4-6,0 1 0,5 0 2,-5-5 0,5 0-1,-5 0 0,5 0 26,-4 0-5,5 0 74,-9 0-84,5 0 1,-2 0 27,0 0 0,5 0-12,-5 0-3,7 0-19,-10 0 0,10 0-4,-7 0 7,6 0 1,-4 0-6,3 0-40,4 0 40,-13 0 0,11 0-5,-7 0 5,7 0 0,-10 0 0,9 0 23,-5 0 2,5 0-3,-9 0-9,5 0 1,-2 0-10,0 0 10,7 0-24,-10 0 10,4 0-3,-5 0-1,-1 0-3,0 0 0,0 0 1,0 0-2,0 0 0,6 0 0,-1 0 0,5 0 6,-5 0 1,5 0-27,-5 0 28,0 0 0,-5 0 1,0 0 0,1 0 1,-1 0 1,5 0-6,0 0 1,5 0 0,-5 0 1,5 0-34,-5 0 0,5 0 28,-4 0-56,-1 0 30,-5 0-6,0 0 25,0 0 7,0 0 1,1 0-7,-1 0 0,5-5 1,0 0 1,5 1 11,-5 4 1,5 0 3,-5 0 0,5 0 1,-4 0 0,4 0-14,-5 0-158,6 0-8,-9 0-23,5 0 99,-7 0-28,0 0 135,1 0 0,-1 0-55,0 0 0,5 0 24,0 0-24,0 0 32,-5 6 0,1-4 10,-1 3 1,5-4 10,0-1 0,2 2-14,-2 3 1,-3-3-4,3 3 35,-3-4 0,-2-1-35,0 0 0,0 0 29,0 0 0,1 2 7,-1 3 0,5-4 3,0 4 1,0-3 0,-5-2 1,0 0 28,1 0-22,-1 0 0,0 0-1,0 0-11,0 0 14,1 0-18,-1 0 1,0 0-13,0 0 0,5 0 0,0 0 1,5 0 5,-5 0 0,6 0 4,-6 0-42,0 0 43,-5 0 57,0 0-58,0 0 1,5 0 2,1 0 1,4 0 27,-5 0 6,6 0-30,-9 0-3,5 0-63,-7 0 76,0 0-82,1 0 58,-1 0-25,0 0 0,0 0 8,0 0 3,7 0 0,-5 0 0,3 0 4,3 0 0,-6 0 0,5 0 0,-2 0 28,0 0-5,7 0 0,-5 0 31,3 0-53,3 0 0,-6 0 4,3 0 0,3 0-6,-11 0 1,10 0-3,-7 0 16,7 0-86,-11 0 54,13 0-7,-12 0 24,11 0-1,-5 0 15,1 0 3,4 0 264,-4 0-193,6-7-493,0 6 282,0-6-27,0 1 0,4 2 86,1-6 0,2 5-120,-2-4 152,-3 5 9,11-9 1,-10 10-26,7-7 39,-7 7 13,10-11 0,-9 11-24,6-7 1,-5 7 15,4-2 0,-4 2-10,5-2-5,-6 3 13,9-4 2,-5-1 17,0 5 0,-1-4 0,-6 6-89,4 0 68,-3 0-801,5 0 926,-7 6-127,0-4 59,0 5-73,0-1-368,0-4-823,0 4 528,0 1 0,1-4-370,4 7 0,-2-5 1059,7 5 0,7 6 0,6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6:33.89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7841 134 7507,'15'0'221,"-7"-2"224,-3-3-24,3 3-74,-6-4 4,11 6 22,-11 0 1047,5 0-1353,-21 6 0,4-4 51,-9 3 1,2-3-35,2-2 1,4 0 39,-4 0 0,4 0-28,-9 0 1,3 0-4,2 0 0,-1 0-2,-4 0 0,4 0-4,-4 0 0,-3 0-15,-2 0 1,2 0-2,-1 0 0,-6-2-5,-5-3 0,-4 3 14,4-2 0,-6 2-40,1 2 1,3-2 11,-3-3 0,1 4-10,-6-4 1,7 3 4,4 2 1,1 0-6,-2 0 0,4-5 3,-4 0 0,2 0 0,-1 5 0,-4 0 1,-7 0 1,1 0 2,-1 0 0,1-1-2,-1-4 1,1 3 1,0-3 1,6 3-3,3 2 1,-1-1-13,1-4 1,1 3-4,4-3 0,-6 4-2,-4 1 0,-3 0 1,-1 0 0,4 0-24,1 0 1,-1 0 26,-4 0 0,1 0-32,4 0 1,-3 0 0,8 0 0,-1 0-7,6 0 1,-1 0-3,0 0 0,1 0-6,-1 0 0,-5 0 5,1 0 0,-6-2-4,6-3 0,-7 3 63,1-3 1,2 4-47,-1 1 1,6 0 26,-2 0 1,4 0-17,1 0 0,0 0 4,1 0 1,1 0-7,3 0 0,-3 0 1,3 0 0,2 0-17,-1 0 1,-3 0-4,-7 0 0,2 0-8,-2 0 0,-4 0 18,-2 0 0,3 0-1,-3 0 1,5-5 22,-4 0 1,6 0 1,-2 5 1,9 0 5,1 0 0,2 0 4,-1 0 0,-4-5-16,3 0 0,2 0 3,-2 5 1,0 0-30,-4 0 1,-1 0 22,0 0 1,-4-5-39,-1 0 0,-4 0 21,4 5 0,-1 0-4,1 0 1,4 0-8,-4 0 0,4 0-2,2 0 0,-1 0 4,0 0 0,2 0 0,4 0 0,-4 0 3,3 0 1,-3 0 1,-2 0 0,-1 0 0,-4 0 0,2 0 2,-6 0 1,4 0-1,-4 0 1,4 0 4,-4 0 1,4 0 0,-4 0 1,6 0-5,-2 0 1,9 0 0,1 0 0,0 0-9,-4 0 0,4 0 7,0 0 1,0 0 0,-4 0 0,-6 0-2,1 0 0,-3 0 0,3 0 0,1 0-2,-7 0 1,7 0 0,-1 0 1,1 0-3,-2 0 1,6 0-1,-1 0 1,0 0-3,6 0 1,1 0 3,-2 0 0,5 0 2,-5 0 0,1 0 1,-6 0 1,2 0 0,3 0 0,-3 2 0,4 3 1,-6-3-1,-5 2 1,4-2-5,-3-2 1,2 0-1,3 0 1,-1 0-4,0 0 0,2 0 5,4 0 0,-3 0-4,8 0 1,-6 2 1,5 3 1,-1-4-1,1 4 1,3-3 2,-2-2 0,-3 0 0,3 0 1,-8 0 1,2 0 0,-1 0 1,1 0 0,-3 5 0,4 0 0,-4 0-3,-2-5 1,0 0 28,1 0 0,-1 0-20,0 0 0,6 1 2,-1 4 0,2-3-2,-2 3 0,-1-3 0,6-2 1,-1 0 3,1 0 0,4 1 1,-4 4 0,-2-3-27,3 3 0,-3-4 20,2-1 1,2 2 6,-6 3 1,1-3-17,-2 3 1,-3-4 0,3-1 1,-1 0-4,1 0 0,-3 5-3,3 0 1,2 0 23,-1-5 0,4 0 0,-5 0 1,5 0-14,-4 0 0,6 0 1,-2 0 0,-2 2 28,3 3 0,-1-4-26,5 4 0,0-3 2,0-2 1,1 0 8,-1 0 0,0 0-1,0 0 1,-5 0-12,1 0 1,-1 0 4,5 0 1,-5 0 17,0 0 1,-4 0-17,4 0 1,-1 0 5,1 0 0,3 0-3,-2 0 1,-3 0 1,2 0 1,1 0-1,4 0 1,0 0-3,0 0 1,0 0-15,1 0 1,4 0-1,0 0 1,0 0-55,-5 0 53,0 0 0,0 0-3,1 0 1,-1 0-15,0 0 1,5 0-6,0 0 1,5 0 6,-5 0-3,0 0 23,-4 0-5,-1 0 1,5 0 20,0 0 0,5 0-24,-5 0 0,5 0 6,-5 0-3,7 0-2,-10 0-22,11 0-29,-4 0 42,-1 0 25,6 0 180,-6 0-250,0 0-7,6 0-871,-6 0-1106,7 6 943,0-4 1,5 11 1091,0-3 0,13 3 0,-1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7:14.963"/>
    </inkml:context>
    <inkml:brush xml:id="br0">
      <inkml:brushProperty name="width" value="0.08" units="cm"/>
      <inkml:brushProperty name="height" value="0.08" units="cm"/>
      <inkml:brushProperty name="color" value="#FFC114"/>
    </inkml:brush>
  </inkml:definitions>
  <inkml:trace contextRef="#ctx0" brushRef="#br0">89 2328 14722,'-8'0'-578,"1"-2"420,7-2-1789,-6 2 2274,4-5-1125,-11 7 1166,11 0-92,-11-6-489,5 4 106,-1-5 1,1 7 165,3 0 934,4 0-934,-6 0 380,7 0 1,0-1-1430,0-4 197,0 3 137,0-4 27,0 6 1319,0 0-457,0-7-1065,0 5-85,0-4 995,0 6 994,7 0-14,-6 0-543,6 0 0,-6 0-456,4 0-36,-3 0 1,6 0 982,-3 0 58,-3 0 34,4 0-1031,1 0 7,-5 0 6,11 0-3,-11 0-52,11 0 1,-10 0 23,7 0-27,-7 0 0,5 0 44,-3 0-59,-3 0 0,6 0 25,-3 0-1,-3 0-7,4 0 0,-6-2-980,0-3 176,7 4 672,-5-6-102,4 7 1,-4 0 285,3 0-67,-4 0 1,8 0 8,-4 0 0,-4-2-537,4-3 983,-3 4-17,4-6-826,-4 7 848,11 0-484,-11 0 0,6 0 31,-3 0-11,-3 0 1,4-1 417,-6-4-817,7 3 791,-5-5-349,4 7 1,-4 0-27,3 0 2,-4 0 3,6 0-11,0 0 1,-6-1-463,4-4 911,3 3-612,-6-4 0,6 6 649,-3 0-470,-3 0-30,4 0 1,1 0-24,-5 0 591,11 0-38,-11-7-975,11 5 346,-12-4-54,13 6 0,-11 0 151,7 0 12,-7 0 2,4 0-10,-1 0 0,-3 0-2,7 0 0,-6-2 226,1-3 0,-2 4-464,2-4-20,-4 3 216,13 2 1,-11 0 36,7 0 2,-7 0 0,5 0-2,-3 0 1,-3 0 477,11 0-94,-11 0 232,11-7-794,-11 6-344,11-6 394,-12 7 1,8 0 162,-4 0-3,-4 0-50,12 0 56,-11-6-1007,11 4 1203,-11-5-622,11 7 683,-11 0-294,11 0 0,-10-1-164,7-4 0,-5 3-64,5-3-79,-7 3 742,10 2 0,-6-1-516,3-4 1,-2 3 386,-3-3 0,-2 4-347,7 1 0,-5 0 43,5 0 0,-5-5-227,5 0 126,-7 0-263,10 5 453,-5-7-294,7 6 451,0-13-353,0 13 0,-5-6 7,0 7 0,-5-5 170,5 0 1,-6 0-20,6 5 0,-6-1 325,1-4-535,3 3 0,-5-4 228,7 6 0,-7-2-309,2-3 1,3 3 188,1-4 0,1 4 345,-1-3-396,-5 3 101,9-4 59,-5 6 0,0-2 129,-3-3-365,4 4 596,-8-6-1023,12 7 722,-11 0 47,11 0 0,-11-2-278,3-3 1,-2 4-5,2-4-64,-3 3 1,6 2 786,-3 0-513,-3 0 0,6 0 858,-3 0-875,-4-6-996,6 4 1009,0-5 0,-4 6-81,7-4 107,-7 3 1,5-4-624,-3 6 515,-3 0 0,6 0-16,-3 0-265,-3-7 0,6 5 1053,-3-3-941,-4 4-66,13 1 391,-13 0 1,8 0 74,-5 0 0,-2-2-514,3-3 0,-2 4-50,2-4 327,-3 3 0,6 2 139,-3 0 415,-3 0-278,11 0 1,-10 0-277,7 0 0,-7 0 0,6-5 50,-4 0 0,-2 0-416,7 5 920,-7 0-549,10 0 1,-9 0-6,5 0 0,-5-2-310,1-2-213,3 2 417,0-5 87,0 7 717,6-6-1024,-6 4 204,7-5 0,-6 6 16,1-4 0,-5 3 125,5-3 1,-5 4 229,5 1 0,-5-5-651,5 0 420,-7 0 1,9 3-108,-7-3 124,6 4 0,-8-6-76,7 7 0,-5-5-286,5 0 280,-7 0-570,11-1 840,-6 4-198,7-11 1,-1 11-54,1-3 1,-5-1-26,0 1 0,-5 0 102,5 5 0,-5-2 80,5-3 0,-5 3-113,4-2 0,-4 2 449,5 2-136,-6-7-704,9 6 239,-5-13 0,2 13 209,0-4 0,-5-2-494,5 2 345,-7 0 0,8 4 96,-6-4 0,2 3 38,-2-3-336,-3 4 0,6-4 442,-3 0 1,-4-2-675,4 2 459,4 4 1,-8-8-265,4 4 378,3 4 0,-6-8-764,3 5 623,3 2 0,-5-6-207,7 3 348,-6 3 1,4-9 200,-3 6-491,-4 0 480,13-2 1,-11 4-476,7-7 437,-7 7 0,9-6-309,-7 4 409,6 4-374,-3-12 1,2 9 197,0-6 0,-5 7-35,5-2 0,-5 2-30,5-2 0,-5 2-44,5-7 0,-5 6 77,4 0 1,-5 0-158,1-1 0,1 2 294,-1-7-554,7 7 281,-4-10 1,5 9 42,-3-6 0,-2 7-23,-3-2 1,-2-1 41,7 1 0,-5-2-63,5 2 1,-7 2 81,2-7-137,4 7 1,-3-6 269,4 5 1,2 0-156,-7-6 0,1 7-40,-1-2 0,-3 2-398,3-2 362,3 3 16,0-11 1,2 10 363,0-7-337,-7 7-13,10-11 0,-9 8-39,6-4 1,-7 2-85,2 3 0,-2 2 173,2-7 0,-2 6-31,7-1 208,-6-3-388,9 0 0,-10-2 105,7 0 1,-5 5 65,5-5 1,-7 5-57,2-4 0,2 4 94,-3-5 0,6 5 47,-5-5 0,2 5 21,-2-5-554,-4 7 448,13-10 0,-11 6 88,7-3 0,-5-1-69,5 6 0,-7-2 64,2 2 1,-2 2-86,2-7 0,-2 7 71,7-2 107,-6-4-178,9 1 45,-5-7 1,2 6 63,0-1-42,-7 6 9,10-9 0,-9 7-19,5-4 0,-4 1-172,5 5 170,-6 2 163,9-11 1,-10 9-175,7-5 0,-5 5 200,5-1-211,-7-3 0,9 5 387,-8-7-541,8 7 669,-4-11-644,7 6 0,-5-2 74,0 0 1,-5 7 110,5-2 0,-5 2-64,4-2 235,-5 3-399,9-11 0,-10 11 631,7-2-662,-7-5 1,9 6 511,-7-7-293,6 7 0,-7-9-181,6 7 0,-6 0-21,6 5 165,-6-6 0,7 3 329,-6-7-776,7 6 479,-4-9 0,2 12-38,0-4 0,-5-2 22,4 2-1,-5-2-162,1 3 147,3 2-107,0-11 1,5 9 139,-3-5 161,3 5 1,-9-7-272,6 6 1,-5-2-358,4 2 568,-5 4-9,9-13 1,-7 11-91,4-7 0,-1 7 22,-4-2 1,-2-2-229,7 2 0,-7-1-247,2 1 566,3 3 0,-5-9-141,7 6 0,-6-2-464,1 2 547,3 4 1,-5-8-458,7 4 396,-7 4 1,6-11-97,-5 7 1,-2-1-92,3 1 154,3 3 0,-4-9-279,5 6 732,-5 0-505,9-2 1,-10 4 341,7-7-511,-7 7 267,11-10 1,-8 9 191,4-6 0,-2 7-243,-3-2 0,-1 2 269,5-2 0,-4 3-215,5-3 1,-5-1-65,5 1 0,-5-2 61,5 2 0,-5 4 83,5-4 1,-2 1 151,2-1-139,3 4 1,-5-7-130,7 3 0,-5 3 58,0-3 1,-5 2-102,5-2 1,-5 3 298,4-3-116,1-3-130,5 6 1,0-9-67,0 6 0,-5 0-82,0 5 195,-1-7 0,6 6-34,0-4 0,-5-2-44,0 2 0,-5 0 11,5 5 0,0-5 18,4 0 1,-4 0 24,0 5 1,-5-1 80,5-4-128,0 3 111,5-4-250,-1-1 230,1 5 1,-2-6-258,-3 3 108,4 4 16,-6-6 0,2 5 43,0-3 0,-6 4 16,6-4 0,-5 3 3,5 2 1,-5-1 48,5-4-204,-7 3 203,10-5-67,-4 7 31,6-6 1,-6 4-32,1-3 0,-5 4 108,5 1 0,-5-5-276,5 0 0,-5 0-159,5 5 654,-7 0 4,10-7-295,-5 5 0,2-4-21,0 6 1,-5-2-47,5-3 0,-5 4-74,5-4 1,-5 3 285,5 2 1,-5-2-38,5-3 1,-6 4-370,6-4 113,0 3 0,5 2 240,0 0 1,-5-5-235,0 0 57,0 0 128,4 5 0,1 0-45,0 0 1,-5-5-52,0 1 1,-5-1 15,5 5 0,-5 0 114,4 0 1,-4 0-114,5 0 0,-5-2 96,5-3-301,0 3-209,5-4-306,0 6 378,-1 0-125,1 0 119,0 0 1,-5-5-449,0 0 222,-7 0 423,10 5 0,-9 0-87,5 0 231,-5 0-77,9 0 76,-11-7-56,11 6 0,-10-6 65,7 7 0,-5 0 55,5 0 0,-7-2-109,2-2-22,3 2 0,-4-5-245,5 7 285,-5 0 26,9 0 0,-10-1 24,7-4-24,-7 3 0,6-5-179,-4 7 293,-4 0-51,12 0 0,-11-1 31,3-4-143,3 3 0,-5-4-213,7 6 383,-6 0-53,9 0 0,-10 0 25,7 0 1,-5-2-137,5-3 0,-5 3-1,5-3 1,-5 4 136,4 1 0,-4 0 27,5 0 159,-6 0-270,9 0 0,-5 0-1,7 0 2,-7 0 103,5 0-52,-5 0 0,2 0-38,0 0 0,-5 0-14,5 0 1,-5 0-1,5 0 0,-5 0 0,5 0 1,-5 0-1,4 0 0,-4 0 0,5 0 0,-5 0 0,5 0 0,-5 0 0,5 0 0,-5 0 0,5 0 0,-5-2-52,5-3 0,-5 4-28,4-4 39,1 3 1,5 2 40,0 0 0,-5 0 0,0 0 0,0 0 0,4 0 0,1 0 0,0 0 0,-5 0 52,0 0 1,-5 0 27,5 0 0,-7 0-80,10 0 0,-5 0 0,7 0 0,0 0 0,0 0 0,0 0 0,-1 0 0,1 0 0,0 0 0,0 0 0,0 0 0,-5 0 0,0 0 0,-1 0 0,6 2 13,0 3-21,0-4 1,0 6 0,0-7 0,-1 0 7,1 0 0,-5 0 0,0 0 0,0 0 0,5 0 0,-1 1 13,1 4-21,0-3 1,0 5-7,0-7 1,-5 0 28,0 0-8,-1 0 0,6 1-14,0 4 0,-5-3-13,0 3 0,-5-4-23,5-1 27,-1 0 30,6 0 0,0 0-13,0 7-66,0-5 92,0 4-51,-1-6 44,1 0 1,0 0-28,0 0 1,-5 5-39,0 0 1,-5 0 7,4-5 1,-4 0 16,5 0 0,-6 2-75,1 3-97,3-4 214,0 6-50,7-7 0,-5 0 11,0 0 1,-5 2 11,4 3 1,-4-4-12,5 4 1,-5-3-54,5-2 110,-7 0 122,11 0-174,-6 6-63,7-4 72,-1 5-9,1-7 36,0 0 1,0 0-13,0 0 0,-5 0-15,-1 0 0,-4 5-142,5-1 93,0 1 114,5-5-83,0 0 44,0 0 0,-2 2-6,-3 3-65,3-3 74,-5 4 7,7-6 7,0 0-21,0 0 1,-6 5-41,1 0 1,-5 0 17,5-5 1,-5 0-36,5 0 73,-7 0-54,10 0 0,-9 5 24,6 0 0,-5 0-119,4-5 110,-5 0 17,9 0 0,-10 2-31,7 2 0,-5-2 23,5 3-36,-7-3 1,10-2 66,-4 0 0,1 5 43,-1 0-109,-5 0-129,9-5 182,-11 6-275,11-4 268,-12 4-233,13-6 213,-13 7-212,12-5 275,-11 4-148,11-6 87,-11 7 108,11-6 0,-10 6-136,7-7 0,-7 2 247,2 3-242,4-4 0,-6 6 57,7-7-78,-7 6 84,10-4-45,-5 5 1,2-2 8,0 0-22,-6-1 1,7-2 28,-6 3 1,2-3-17,-2 3 0,-2-4 117,7-1 1,-7 2-135,2 3 101,3-3-91,0 4 1,2-4 82,0 3-48,-7-4 0,6 6-32,-4-7 0,-2 2 23,7 3-72,-7-4 59,10 6 0,-9-6 81,5 4-81,-5-3 1,7 6-62,-6-3 0,2-3 115,-2 3-134,-4-4 0,13 6 80,-13-5-40,12 11 1,-9-12 40,6 4 1,-7-3 25,10 5 1,-10-6-54,7 4 1,-6-2 28,0 2 1,5-3 76,-8 5-71,13-1 1,-11-4 19,7 3-20,-7-4 0,9 1 12,-8 3 1,3-3 37,-2 3-57,-3-4 0,6-1 49,-3 0 1,-4 2-194,4 3 121,4-3 87,-8 4-279,12-6 205,-11 0-35,11 0 90,-11 7 0,6-6-1,-3 4-46,-3-3 1,6-2 45,-3 0 0,-3 2-117,3 3 1,-2-4 286,2 4-262,-4-3 1,8-2 37,-4 0-42,-4 6 1,7-4 12,-3 3 1,-3-2 14,3 2 1,-2-3-40,2 3 50,-3-4-63,4 6 95,1-5 0,-5 6-118,3-3 0,-2-4 110,2 4 1,-3-1-170,2 1 188,-2-4-106,5 6 80,-6-7 87,6 6-91,0-4 1,-6 6-3,4-3 1,-2-3 53,2 3 20,-3-3-81,5 4 26,-1-4 1,-4 6-70,3-3 1,-2-3 15,2 3 0,-3-2-109,3 2 222,-4-4-174,6 6 75,-6 0 10,6-6 0,-2 7-124,0-3 189,0-3 0,-3 5-224,2-7 314,-2 6-158,5-4 1,-6 6-139,4-3 142,-3-3 1,6 4 22,-3-6 115,-3 7-302,4-5 411,1 4-326,-5 1-36,11-6 362,-12 6-359,13 0 169,-13-6-129,6 6 202,-1-1-242,-4-4 152,11 5 1,-11-6 88,3 4-228,3-3 353,-6 4-437,11-6 272,-11 7-49,11-5 0,-10 4 5,7-6 0,-7 2-55,2 3 0,-2-4 91,2 4-72,-3-3-10,11-2 1,-11 2 69,3 3 0,-2-4-68,2 4-54,-3-3-10,11-2 100,-12 0 0,11 2-19,-7 2 0,2-2 119,-3 3-224,-2-3 148,11-2 0,-9 1-48,5 4 74,-5-3-41,9 5 0,-10-7-39,7 0-12,-7 0 0,11 6 0,-11-4 88,7 3-104,-7-4 32,10-1 1,-11 7-7,11-5 0,-10 4-141,7-6 145,-7 7 0,6-6 25,-4 4-95,-4-3 82,12-2 0,-9 5-127,6 0 99,-7 0 39,10-5 1,-10 5-14,7 0-11,-6 0-2,9-5 0,-10 0 72,7 0-82,-7 0 1,5 5 111,-3 0-157,-3-1 1,6-4 19,-3 0 96,-3 0 1,6 0-59,-3 0 1,-3 2-128,3 3 38,-4-3 45,6 4 0,-4-6 39,7 0 59,-7 0 0,6 0-59,-4 0 0,-4 2-53,4 3 54,3-3 1,-4 4-57,6-6 130,-7 0-35,10 0 0,-10 0-29,7 0-5,-7 0 10,11 7 0,-11-6 60,7 4-71,-7-3 82,10-2 0,-9 0-82,5 0 0,-5 0 0,9 7 12,-5-6 0,2 6-6,0-7 1,-5 0-9,5 0 0,-7 0-20,10 6 24,-5-4 45,7 5-23,0-7 1,-2 1-21,-3 4-30,3-3 41,-4 4 0,5-6 0,1 0 2,-7 0 2,6 0-55,-6 7 47,7-5 0,-5 4-62,-1-6 48,-5 0-1,9 0 12,-5 0 0,2 0 10,0 0 3,-7 0-4,10 0-37,-4 7 54,5-6 0,-4 6-14,0-7 1,-5 0-25,5 0 2,-7 0-6,11 0 8,-6 0 0,2 0-4,0 0-7,-7 0-9,10 0 1,-10 0-27,7 0 52,-7 0 0,6 2 50,-4 3-80,-4-4 0,8 6 3,-5-7 51,-2 0 0,11 0-23,-11 0 2,11 0 0,-10 0-24,7 0-8,-6 0 0,4 0 79,-3 0-23,-4 0-36,13 0 1,-11 0 8,7 0 0,-7 0 5,10 0-7,-5 0 7,7 0 0,-5 0-11,0 0 0,-5 2 11,5 2 1,-5-2 5,5 3 0,-5-3 38,4-2-32,-5 0 1,9 0-23,-5 0 11,7 0-5,0 0 0,0 0-21,-1 0 0,-4 0-3,0 0 0,-5 0-28,5 0 38,0 0 5,5 0 0,0-5-36,-1 0 1,-4 0-68,0 5 104,0 0 0,5 0-2,0 0 0,0 0 1,-1 0 1,1-5-37,0 0 0,-5 0 8,0 5 1,-5 0 63,5 0 0,-5 0 66,4 0-93,-5 0-8,9 0 0,-10-5-71,7 0 0,-5 0-104,5 5 211,-7 0 1,5 0 19,-3 0-56,-3 0 1,11 0-1,-11 0 0,11 0 144,-11 0 33,11 0-176,-12 0 0,13 0 0,-11-5-230,7 0 152,-7 0 1,5 5 76,-3 0-1,-3 0 3,11 0 0,-10 0-3,7 0 1,-5 0 2,5 0 1,-5 0-4,5 0 1,-5 0 109,5 0 0,-5 0-36,5 0 1,-5 0-72,4 0 0,-4 0-3,5 0 1,-5 0 0,5 0 0,-5 0 1,5 0-1,0 0 3,5 0-3,-1-6-92,1 4 69,0-4-69,0 6 93,0 0 1,0 0-1,-1 0 0,1 0 0,0 0 46,0 0 1,-5 0-35,0 0 1,-6 0 33,6 0 1,-5 0-48,5 0 1,-5 0-1,5 0 0,-5 0 0,5 0-1,0 0-1,5-7-93,-1 5 68,1-4-68,0 6 95,0 0 0,-5 0 0,0 0 0,-5 0 0,4 0 1,-4 0-1,5 0 1,-5 0-1,5 0 95,-7 0-82,11 0 0,-11 0 35,7 0 0,-5 0-47,5 0 0,-7 0 0,10 0 0,-10 0-9,7 0-1,-7 0 10,11 0 1,-11 0-3,7 0 1,-5 0-9,5 0 8,-7 0 1,10 0 1,-10 0 0,7 0 0,-5 0 1,5 0 0,-5 0-2,5 0 1,-5 0 0,5 0-23,-7 0 21,10 0-45,-5 0 32,7 0-1,0 0 14,0 0 1,-5 0-2,0 0 0,-5 0 0,5 0 0,-6 1 57,6 4-10,-6-3-19,9 5 10,-5-7-40,7 0 3,0 0 1,-5 0-38,-1 0 16,1 0 0,0 0-26,0 0 1,-5 0 12,5 0 0,-5 5 2,5-1 1,-5 1-66,5-5 100,-7 0-10,10 0 1,-10 0 3,7 0 0,-6 2 39,0 3-68,5-3 81,-8 4-21,13-6 1,-11 0 20,7 0-49,-7 0 5,10 0 0,-10 2 30,7 3-30,-6-4 69,9 6-61,-5-7 0,2 0-53,0 0 41,-7 0 1,10 0 0,-9 0 0,5 0-32,-5 0 27,9 0 1,-10 0-1,7 0-13,-7 0 0,6 0 36,-4 0 0,-2 0-16,7 0 3,-7 7 4,10-6 1,-10 6-109,7-7 95,-6 0 0,9 0-1,-5 0 0,2 5 34,0 0-2,-7 0-110,10-5 66,-4 0 1,0 0 127,1 0-111,-6 0 0,9 0 33,-5 6 0,2-4-17,0 3 0,-5-3-19,5-2 1,-5 0 45,4 0 1,-4 0-43,5 0-1,-6 0 1,9 0-23,-3 0 1,-2 1 49,2 4 1,-5-3-197,5 3 75,-1-4 52,6-1 0,0 5 33,0 0 0,-5 0-9,0-5 0,-5 0 2,4 0 1,0 2 34,1 3-68,3-4 21,-5 6 1,7-7 4,0 0-9,-7 0-41,5 7 79,-5-6 1,2 6 16,0-7 16,-7 0-6,11 0 1,-11 0 104,7 0-101,-7 0 72,10-7-132,-5 6 0,2-6-134,0 7 153,-7 0-3,11 0 1,-11-5-79,7 0 1,-5 0-128,5 5 207,-7 0 5,10 0 38,-5 0 1,2 0 58,0 0 0,-5 0-59,5 0 0,-5 0-20,5 0 1,-7-1 62,2-4-30,3 3-38,0-5-160,7 7 190,0 0-22,0 0 1,0 0 3,0 0 0,-6-1-36,1-4 0,-5 3 75,5-3 1,0 4 0,5 1-31,0 0 0,-5 0 146,-1 0-202,1 0 1,5 0 35,0 0 1,-5 0-66,0 0 60,0-7 1,4 5 10,1-3 1,-5 4 19,0 1 1,-5 0-24,5 0 0,-5 0-17,5 0 21,0 0-24,4 0 0,-4 0 21,0 0-1,0-7 1,0 5-26,0-2 0,-5 2-43,5 2 54,-7 0-1,10 0-2,-5 0 1,2 0 1,0 0 0,-5-2-98,5-3 67,-7 4 5,10-6 0,-9 7 124,6 0-70,-7 0-20,10 0 0,-10 0 15,7 0-34,-7 0 9,11-7 1,-11 6-2,7-4 0,-5 3 47,5 2-68,-7 0 17,10 0-1,-5 0 0,2 0 3,0 0 0,-5 0 0,5 0 0,-5 0 86,5 0 20,-7 0-69,10 0 1,-5 0-36,7 0 0,-5 0 11,0 0 0,-5 0-4,5 0 1,-5 0 0,5 0 1,-5 0-6,5 0 0,-6 0 1,6 0 0,-5 0 17,5 0 2,0 0 37,5 0-55,0 0 1,0-1-24,-1-4 1,-4 3-9,0-3 1,-5 3 25,5 2 1,-5 0 15,5 0 0,-5 0 17,5 0-31,-1 0 0,6 0-1,0 0 1,-5 0-12,0 0 0,-5 0 72,5 0 1,0 0-45,4 0-29,1 0 4,0 0-2,0 0 13,0 0 0,-2-1-33,-3-4-67,3 3 55,-5-4 1,2 6 57,0 0 0,-5 0-5,5 0 1,-5 0 18,5 0-15,-7 0-3,10 0 2,-5 0 0,2 0 44,0 0 1,-5 0-1,5 0 0,-5-2-90,5-3 1,-5 3 0,4-3 1,-4 4-33,5 1 69,-6 0 1,9 0 9,-3 0 1,-2 0-2,2 0 0,-5 0-1,5 0 1,-5 0 14,4 0 67,1 0-47,5 0 0,0-2-38,0-3 0,-5 4-45,0-4 1,-6 3-32,6 2 60,0 0 0,5 0-2,0 0 0,-5 0-10,0 0 16,0 0 1,4 0-5,1 0 1,-5 0 26,0 0 0,-5 0 12,5 0 1,-5 0 36,5 0-72,-1 0-1,6 0 1,0 0-1,0 0 0,-5 0 0,0 0 0,-5 0 0,5 0 0,-6 0 0,6 0 0,-5 0 0,5 0 0,-5 0 40,5 0-37,0 0 2,5 0-1,0 0 0,-6-5-51,1 0 0,-5 0 14,5 5 0,-5 0 34,5 0 1,-5 0 17,5 0 0,-5 0-13,5 0 0,-5 0-1,4 0 0,-4 0 5,5 0 1,-5 0 1,5 0 0,-5 0 46,5 0 1,-5 0-16,5 0 0,-5 0-36,5 0 1,-6 0 4,6 0-15,0 0 1,3-2-20,-3-2 1,3 2-2,-3-3 0,-1 3-17,0 2 42,1 0 1,5 0 5,0 0 0,-5 0 0,0 0 1,0 0 5,4 0 0,-4 0 12,0 0 23,0 0 0,5 0 0,0 0 0,-5 0-9,-1 0 1,-4-1-103,5-4 31,0 3 0,5-5 6,0 7 0,-5 0 18,0 0 8,-1 0 0,6 0-3,0 0 0,-5 0-8,0 0 0,-5 0 19,5 0 1,-5 0 79,5 0 2,-1 0-18,6 0-69,0 0 0,-5 0 2,0 0 1,-5 0-1,5 0 8,-7 0-11,10 0 1,-6-1-29,3-4 0,-2 3 13,-3-3-151,-4 4 2,13 1 167,-6 0 1,2 0 9,0 0 1,-7 0-8,10 0 33,-5 0 0,2 0-13,0 0 0,-5 0 156,5 0-6,-7 0-175,10 0 0,-4 0 0,0 0 3,1 0 18,-6 0 1,9 0-25,-5 0 1,2 0 5,0 0-4,-7 0 0,5 0 10,-3 0 0,-3 0-13,11 0-3,-11 0-6,4 0 13,1 0-9,-5 0-10,4 0-2,-6 0-40,0 0-12,7 0-42,-6 0-14,6 0-475,-7 0-950,0 0 1,-7 1 577,-2 4 935,2 3 0,-13 7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7:22.098"/>
    </inkml:context>
    <inkml:brush xml:id="br0">
      <inkml:brushProperty name="width" value="0.08" units="cm"/>
      <inkml:brushProperty name="height" value="0.08" units="cm"/>
      <inkml:brushProperty name="color" value="#FFC114"/>
    </inkml:brush>
  </inkml:definitions>
  <inkml:trace contextRef="#ctx0" brushRef="#br0">6449 1379 9275,'0'-8'-1518,"0"1"1309,0 7 436,0 0 7,-7-6-25,6 4-120,-6-5 0,5 7 79,-3 0-181,4-6 126,-12 4 0,9-5-87,-6 7 55,7 0-49,-10 0 1,6-1 53,-3-4-9,-3 3-26,5-4-27,-7 6 0,0 0-9,1 0 43,-1-7 0,0 5 23,0-3-39,0 4 0,0 1-16,1 0 0,-1-5 41,0 0-29,0 0 0,0 5-13,1 0 1,-1 0 7,0 0 1,5 0 7,0 0-12,0 0 1,-5 0-53,1 0 1,4 0 68,0 0-26,0-7 0,-5 6 0,0-4 1,5 3 40,1 2-43,-1 0 0,-5 0 12,0 0-1,0-6 3,0 4 0,1-5-11,-1 7 0,5-5 7,0 0 1,5 1 11,-5 4-36,7 0 4,-10 0 0,9-2 21,-6-3-6,7 3-57,-10-4 55,5 6-13,-7 0 3,0 0 0,0 0-9,0 0 1,6 0 17,-1 0-5,0 0-20,-5 0 1,0 0 1,0 0 33,1 0 1,4 0-22,0 0 1,5 0 25,-5 0-30,0 0 0,-5 0 0,0 0 11,1 0 1,-1 0 0,0 0 1,5 0-9,0 0-3,0 0 21,-4 0-9,-1 0 49,6 0 10,3 0 5,6 0 143,0 0-400,0-7 1,6 5 173,4-2 1,-1 2-139,0 2 0,3-5 29,8 0 0,-4 0 33,4 5 0,3 0-30,2 0 0,1 0-9,-1 0 0,3 0 39,-4 0 1,3 0 37,-2 0 1,1 0-4,-6 0 1,4 0-3,-4 0 0,6 0 11,-1 0 1,2 5-14,-3 0 1,4 2 5,-3-3 0,6-2 9,-1 3 0,3 2-1,-8-2 0,3 1 37,1-1 1,-4-3 1,0 3 0,-6-4 47,6-1 1,-7 0-80,2 0 1,-9 0 65,-1 0 0,-5 0 57,5 0 27,-7 0-65,11 0 15,-13 0-2,6 0 18,-7-6-140,0 4 1,-2-4 72,-3 6 0,-3 0-60,-7 0 0,-1-5 50,-4 0 1,-3 0-15,-7 5 0,1 0 1,-1 0 1,-3 0 0,3 0 1,-7-2-1,7-3 1,-1 3 36,6-2 1,-1 0-33,6-1 0,0 4 5,5-4 0,0 3 1,1 2 0,0-2-4,4-3 0,2 4 8,3-4 96,4 3 8,-6 2-105,7 0-3,0 0 0,7-1-166,3-4 0,-2 3 121,2-3 1,0 3-8,4 2 0,6 0 27,0 0 0,6 0 7,-1 0 1,3 0-19,2 0 0,-2 2-9,-4 3 1,3-3 18,-8 3 58,8-4 25,-11-1-79,-1 7-206,-8-6 209,-7 6 1,-2-7 9,-3 0 0,-3 2 40,-7 3 0,-1-4 15,-4 4 0,-2-3 29,-2-2 0,-4 0-78,3 0 0,-1 0 35,1 0 0,-3-2-8,3-3 1,2 4 37,-2-4 0,7 3-41,-1 2 1,-3 0 1,2 0 1,1 0-6,4 0 0,-5 0-9,0 0 1,-1 0 1,1 0 1,2 0-1,-7 0 0,2-2-9,-2-3 1,-3 4-5,4-4 0,-4 3-2,-2 2 0,1 0 6,-1 0 1,0 0-4,1 0 0,4 0 12,0 0 1,2 0-4,-2 0 1,-1 0-17,6 0 0,-1 0-4,1 0 1,4 0-22,-4 0 1,-3 0 32,-2 0 0,-3-1-13,-2-4 0,1 3-1,-1-3 0,1 3-7,-1 2 1,0 0 3,1 0 1,4 0-4,0 0 1,0 0 2,-4 0 0,4 0 4,0 0 1,6 0-2,-6 0 0,7 0-3,-2 0 1,4 0-1,1 0 0,0 0-12,0 0 1,5 0-2,0 0 0,5 0-2,-4 0 1,4 0-20,-5 0-11,6 0-14,-2 0 84,6 0 38,0 0-64,6 0 1,-2 0-25,6 0 0,0 0-3,4 0 0,1 0 15,0 0 1,0 0-9,0 0 1,6 0-67,4 0 1,-2 0 65,1 0 0,1 2-42,5 3 1,-5-3 27,-1 3 1,-6 1 4,2-1 0,-3 0 37,-3-5 0,-4 5 8,0 0-92,-7 0-11,4-5 166,-7 0 1,-7 5-112,-2 0 0,-6 0 125,-5-5 0,-3 0-89,-7 0 1,-4 0 7,-1 0 0,-1 0 16,1 0 1,9-2 8,-4-3 0,4 3 32,-4-2 0,6-3-15,-1 2 1,5 0 1,-5 5 0,6-2-21,-6-3 0,5 4-5,-4-4 1,5 3-23,0 2 1,7 0-2,2 0 7,0 0-15,2 0-4,2 0 17,6 0 44,0 0-45,6 0 1,4 0-36,10 0 0,-2 0-6,7 0 0,-2 0-4,1 0 1,3 0 18,-8 0 1,6 5-1,-5 0 1,5 0-100,-6-5 1,1 5 84,-5 0 24,0 6 1,-2-7-78,-3 6-27,3-7 62,-11 10 63,4-11 0,-7 9-42,-4-6 1,-4 0 42,-5-5 1,-1 0-12,0 0 1,-5 0 8,0 0 1,-6 0 35,1 0 0,-3 0-13,-1 0 1,-4-5-5,3 0 1,-6-1 0,11 1 1,-6 3 20,6-3 0,4 2-24,1-2 1,2 3-11,-2-3 0,9 4-12,-4 1 16,10-7-16,-2 5 33,7-4-82,0 6-11,0 0 1,7 0-9,3 0 0,3 0 40,2 0 1,6 0-7,4 0 1,3 0-1,2 0 0,4 5 8,1 0 1,4 1-72,-4-1 0,1-1 95,-1 5 0,-6-5 4,1 1 1,0 3 0,-6 2 0,3-4 2,-3-1 1,-2 2 14,-7-2-15,-1 6 0,0-7-58,-5 6 17,-2-7 0,-14 5 5,-2-3 1,-5-3 30,0 3 1,-8-4 4,-3-1 0,-3 0 9,-1 0 1,-1 0 4,1 0 1,-1-1-13,0-4 1,-1 3-2,-4-3 1,4-1-5,-4 1 0,-1 0 31,2 5 0,1-5-27,8 0 0,-3 0 3,3 5 0,4-5-36,1 0 0,4 0-17,1 5 0,2-2-61,3-3 58,-3 4 13,11-6 0,-5 6 57,7-4-84,0 3 0,7-5-11,3 7 0,10 0 36,4 0 1,-1 0 6,2 0 0,1 0-4,9 0 0,-4 0-2,4 0 0,1 2-12,-1 3 0,-2-3-10,-9 3 1,3-2 66,-8 2 0,5-2-10,-10 7 0,4-7 36,-8 2 1,-1-2-68,0 2 4,-5-3 11,2 5-6,-6-7 0,-1 0 32,-4 0 1,-8 0-2,-7 0 0,-7 0 8,3 0 1,-6 0 8,-4 0 0,-4-5-30,-7 0 1,6-2 6,-1 2 1,6 4-1,-6-4 1,12-2 8,-2 2 0,6 0-17,-1 5 0,5-1-4,10-4-9,-3 3 8,11-5-54,-4 7 43,6 0 0,6 0 13,4 0 0,5 0-4,5 0 0,3 0 2,7 0 1,-1 5 5,1 0 1,5 2 0,-1-2 1,6-2-1,-6 7 0,1-7 30,-6 2 0,-5 2-16,-5-2 4,-2 6-22,-9-9 3,-1 4 0,-14-6 4,-3 0 0,-5 0 1,-4 0 0,-5 0 29,-5 0 1,-7-1 11,-4-4 0,-3 2 22,-1-7 0,4 5-50,1-5 1,6 2 14,-2-2 1,4-3-10,1 3 0,2 1-2,4 0 1,-3-1-21,7-5 0,-4 0-9,4 0 0,-6 0 7,1 1 1,-3-1-5,-2 0 0,1 0-25,-1 0 1,2 0 23,3 1 0,-1-1-16,6 0 1,-5 0 7,6 0 1,-1 2 5,5 3 0,5-3 11,0 3 1,7 2-16,-2-2 9,3 7 1,2-5-25,0 3-46,0 3 48,0-5 1,7 7-56,3 0 0,3 0 77,2 0 1,0 5 12,0 0 0,4 7 3,1-2 0,5-2-1,-5 2 0,1-5 11,-1 5 1,-4-2-6,4 2 0,1 1 16,-1-6 1,0 5-40,-5-5 0,-5 5-12,-1-5 2,1 6 1,0-9 21,0 3-14,-7-3 1,4-1 7,-7 4-62,0-3 28,0 4 1,-2-6 72,-3 0 0,-3 0-30,-7 0 1,-6-1 62,-4-4 1,2 3-59,-2-3 0,1 2 8,-6-2 0,1 3-13,-1-3 1,0-1 44,1 1 0,1-2-10,3 2 0,-1 2-35,6-7 0,-5 5-10,5-5 0,1 5 24,4-4-16,0 5 1,5-7 8,0 6 34,7 0-70,-4-2 15,7 6-78,7-6 1,6 9 30,7 3 1,1-2 0,-1 7 1,3-2 45,7 2 0,-6 3-44,1-3 1,0 2 2,4-3 1,3 5 10,2-5 0,-7 0 7,2 1 1,-4-2 23,0 2 0,1 1-14,-6-6 1,-2 2-25,-8-2 84,3-4-90,-11 6 44,4-7 0,-7 0 2,-4 0 1,-4 0 4,-5 0 0,-3-5 15,-3 0 1,1-5 4,-11 5 0,4-6 29,-9 1 1,2 2 14,-2-2 0,4 0 27,-3-5 1,-3 0-64,3 0 1,-1 1-44,6-1 1,4 0 21,0 0 1,0 0-7,-4 0 1,4 1-26,0-1 0,2-2-16,-1-2 0,-3 2 10,7-3 0,-4 9-4,4 1 0,5 5 78,5-5-74,7 7 8,-4-4 8,7 7 1,2 0 10,3 0 1,5 5 9,10 0 0,-2 5-2,6-5 1,-5 6 1,0-1 0,3-1-1,-2 0 0,-1 0-4,-4 1 0,5 1 9,0-6 1,-6 5 2,-4-5-16,0 6-40,5-9 8,-7 5-11,-1-7 60,-7 0 1,-2 0 3,-3 0 0,-3 0 29,-7 0 1,0 0-45,1 0 1,-1-7 137,0-3 1,0 2-73,0-2 0,-4 0-5,-1-5 0,-2 0-7,3 1 0,-4-1 3,-7 0 1,5 0-42,0 0 0,1-4-15,-6-1 1,-4-5-80,-1 5 1,0-4 100,6 4 0,-1-5-178,0 5 0,2 1 106,4 4 1,2 2-6,7 3 0,6 2 1,-1 3 7,6 3-32,-2-5 1,8 7 42,2 0 0,5 2-9,5 3 1,3-2 14,3 7 0,1-2 54,4 2 0,3 3-32,-3-3 1,3 3 1,1 2 1,6-5-8,-1 0 1,6 0 10,-6 5 1,6-5-11,-5 0 1,-1-2-6,-4 2 1,-5 1-36,-1-6 1,-6 5 27,2-5 0,-3 0 18,-3-5 1,-4 0 52,0 0-4,-7 0-56,4 0 0,-9 0 5,-3 0 0,-3-2 13,-7-3 1,-6 2 7,-4-7 0,1 2 16,-6-2 1,2-3-22,-12 3 1,4-3 29,-8-2 1,7 0-30,-7 0 0,4 2 3,1 3 0,-2-3-18,6 3 0,2 2-7,9-2 1,-3 2 12,7-2-18,1-3 1,6 10 38,3-7-46,3 6 55,7-2-129,0 6 0,2 0 33,3 0 0,8 5 41,7 0 0,6 6-9,-1-1 1,3-2 10,1 2 1,1 0-17,0 5 1,-1 0 3,1-1 0,4 1 1,1 0 0,-5 0 33,-6 0 0,-6-2-42,2-3 1,-3 3-14,-2-3 0,-6 1-17,1-1 0,-6-1-103,1-5 103,-4-2 16,-1 5 0,-1-7 191,-4 0 1,-5 0-162,-10 0 0,-3-5 97,-7 0 1,1-7-6,-1 2 0,0-3 23,1-2 0,-1 1 11,0-1 1,6 0-2,-1 0 0,2-1-29,-2-4 0,4 3-39,6-2 0,0 2-93,0 2 0,0 1 86,1-1 1,4 5-93,0 0 9,7 0-57,-4 2-42,7 1 57,0 7 1,7 0 74,3 0 1,4 7 10,6 3 1,3 3-8,7 2 0,1 5 0,4-1 1,-4 3-24,4-3 1,1-2 24,-2 3 1,-1-4-13,-8-1 1,-4-2 93,-6-3-62,0 3-31,-7-11 45,-1 4 179,-7-6 0,-2 0-114,-3 0 0,-3 0-65,-7 0 0,-1-6 16,-4-4 0,-3 2 11,-7-2 0,2 0 16,4-5 1,-4 0-1,3 0 0,-3 1-45,-2-1 1,1 0 2,-1 0 0,5 0-78,1 1 1,1-1 70,-2 0 1,-3 0-57,3 0 1,2 2 40,-2 3 1,1-3-3,-6 3 0,-5 2-8,1-2 1,-1 2-2,6-2 0,1 2 8,3 3 1,-8 3 0,3-3 0,-1 2-19,6-2 1,-3 3 20,4-3 1,2 4-65,2 1 1,4 0 29,1 0 1,0 0-49,0 0 12,1-7 34,-1 5 1,5-4 1,0 6 16,7 0 227,-4 0-220,7 0 0,0-2-65,0-3 0,2 4 30,3-4 1,3 3 18,7 2 0,0 0 15,-1 0 0,8 0 7,3 0 0,3 0-39,1 0 1,3 5 28,2 0 1,4 5-116,6-5 0,1 6 120,-1-1 0,-4-2 14,-1 2 0,-6-5 2,2 5 0,-5-5-3,-6 5 0,3-2-1,-8 2 0,6 2 7,-5-7 0,-5-1-14,-5-4-1,-7 7 184,3-5-46,-6 4 10,0-6 0,-6 0-32,-4 0 0,-3-1 23,-2-4 1,-1 1-14,-4-5 0,-3-1 22,-7-5 1,-6 3-44,-4-3 1,2 7 28,-1-12 1,-1 7-87,-4-6 0,1 2 79,4 2 0,-3 0-106,8 1 0,-1-1-21,6 0 0,4 0-24,0 0 1,2 0 1,-2 1 1,4 4-15,6 0 1,0 2 22,1-2 0,-1-2-12,0 7 0,0-1-96,0 1 0,5 3 112,0-3 0,6 2-92,-6-2 97,6 3 5,-2-4-18,6 6-54,0 0 0,11 0-10,4 0 1,3 0 71,-3 0 0,2 0-14,2 0 1,-2 1 9,3 4 1,-4-3 7,-1 3 0,0 1-11,-1-1 30,1 0-9,-6-5-12,-3 0-5,-6 7 1,-2-5 71,-2 3 1,-5-4-71,-6-1 1,1 0 29,-1 0 0,-5 0-8,0 0 0,-6 0 0,1 0 0,-3-1 11,-1-4 0,-1 1 15,0-6 1,1 7-22,-1-2 1,-1-1 28,-4 1 1,4-2-53,-4 2 0,9 3 20,1-2 0,7-3-7,-2 2 1,-1 0-3,1 5 0,0-2-5,6-3 1,-1 4-11,0-4 1,0 3-5,0 2 0,0 0-33,1 0 1,-1 0 37,0 0 0,-1 0 10,-4 0 0,3 0-13,-2 0 1,-3-5 17,2 0 0,-4 0-7,4 5 1,-5 0-1,5 0 1,1 0 15,4 0 1,5 0 6,0 0 0,5 0-7,-5 0-2,7 0-36,-4 0 17,7 0-156,0 0 0,7 0 61,3 0 0,-2 0-181,2 0 0,-5 0-47,5 0 0,0 0 131,4 0 1,1 0-77,0 0 1,0 5 67,0 0 1,5 0 54,-1-5 0,1 5 12,-5 0 0,5 0 18,-1-5 0,1 5 43,-5 0 1,0 0 200,0-5 1,-1 2-143,1 2 183,0-2 0,0 5 29,0-7 1,-5 0 241,0 0 12,-7 6-337,10-4-22,-11 5 1,3-7 192,-10 0 199,-4 0-395,-12 0 1,0 0 26,-4 0 0,3 0-72,8 0 1,-6-5 14,0 0 1,-6 0 13,1 5 0,-3 0-27,-2 0 0,1 0-14,-1 0 1,0 0 18,1 0 0,-1 0-3,1 0 1,-1 0-52,0 0 1,6 0 58,-1 0 1,5 0-128,-5 0 0,7 1 98,-2 4 1,4-3-144,1 3 1,0 1 67,1-1 1,-1 5-292,0-5 284,0 7 1,2-9-73,3 7-129,-3-7 125,5 4 1,-6-6-262,5 4 134,2-3-9,7 5-71,0-7-320,0 0 346,7-7 1,1 5 175,7-3 1,-1-1-47,1 1 1,0-2 123,0 2 0,5 2-12,-1-7 1,3 7 135,-2-2 1,-4-2-80,4 2 1,1 1 161,-1 4 1,0-2-99,-5-3 0,-1 3 175,1-3 1,-5 4 24,0 1 0,-5 0-132,5 0 381,-7 0-84,4 0-43,-7 0-12,0 0 1,-7 0-195,-3 0 0,-8 0-18,-2 0 1,-4 0-16,4 0 0,-5 1-40,5 4 0,-4-3-15,4 3 1,-5-2 13,6 2 0,-6-3-23,5 3 1,-5 1-15,6-1 0,-8 5 17,3-5 1,-4 5-23,-2-5 0,-1 1-10,-4-1 1,4-1 6,-4 6 0,-1-5-5,1 4 0,-4-4 25,4 5 1,1-2-104,4 2 1,0 2 37,1-7 1,6 5-13,3-5 1,-2 6-6,3-1 0,-1-2-16,5 2 1,5-5-316,0 5 339,0-7 0,1 9-369,-1-7 79,6 0-444,-2 1 106,6-4-419,0 5 158,0-7-102,0 0 1043,6 0-25,-4 0 0,11 0 0,-5 0 1</inkml:trace>
  <inkml:trace contextRef="#ctx0" brushRef="#br0" timeOffset="155">238 282 9323,'8'0'-516,"-1"0"0,-10 0 576,-7 0 1,0 0-16,-10 0 1,2 2-42,-2 3 0,2-2-27,-7 7 0,6-5-260,-6 5 0,5 0 275,-5 4 0,7 1 1,-3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4T18:17:29.635"/>
    </inkml:context>
    <inkml:brush xml:id="br0">
      <inkml:brushProperty name="width" value="0.2" units="cm"/>
      <inkml:brushProperty name="height" value="1.2" units="cm"/>
      <inkml:brushProperty name="inkEffects" value="pencil"/>
    </inkml:brush>
  </inkml:definitions>
  <inkml:trace contextRef="#ctx0" brushRef="#br0">504 156 12842 290630 37527,'0'-17'-9'0'0,"2"1"1"0"0,1 17 0 0 0,2 11-1 0 0,-3 8 1 0 0,-4 4 0 0 0,-5-1 0 0 0,-1-1-1 0 0,-2-3 1 0 0,0 1 0 0 0,0 0 705 0 0,-1-2-634 0 0,4-8 10 0 0,1 3-17 0 0,-1-11 10 0 0,5 4 23 0 0,-11-6-38 0 0,12 0-39 0 0,-13 7 11 0 0,6-5-13 0 0,-7 4 29 0 0,7-6-3 0 0,-5 0 2 0 0,-2 0-12 0 0,-1 0 28 0 0,-6 0-20 0 0,7 0 124 0 0,-6 0-40 0 0,5 0 4 0 0,-12 0-37 0 0,5 0 16 0 0,-1 0-31 0 0,-4 0 3 0 0,12 0-8 0 0,-5 0 8 0 0,6 0-36 0 0,0 0-14 0 0,0 0-18 0 0,7 0 48 0 0,1 0 1 0 0,1 0-46 0 0,4-6-14 0 0,-4 4 35 0 0,-1-5-89 0 0,5 7 140 0 0,-11 0 0 0 0,11-6 317 0 0,-4 4-233 0 0,-1-4 42 0 0,6-1-24 0 0,-6 5-81 0 0,7-11 26 0 0,0 5-16 0 0,0-13-36 0 0,0 4-51 0 0,0-11-26 0 0,0 5 0 0 0,0-7-112 0 0,0 1 46 0 0,0 6 0 0 0,0-5-427 0 0,0 3 138 0 0,0 4-181 0 0,0-1-261 0 0,0 14 176 0 0,0-5 1 0 0,2 13-15 0 0,3 0 0 0 0,3 6-644 0 0,7 9 1281 0 0,0 0 0 0 0,6 6 0 0 0,2 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8:17:38.97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1053 164 12302,'6'-8'-1382,"-4"-5"0,6 11 1956,-3-3-690,-3 3 44,4 2 250,-6 0 1,2 0 234,3 0-97,-4 0-239,6 0 536,-7 0-349,0 0-226,0 7 0,5-4 16,0 7 0,0-5-63,-5 5-358,0-7 26,0 10 174,0-4 0,0 0-3,0 1 1,0-5-1,0 5 1,0-5 177,0 5-255,0-7-88,0 10 335,0-4 1,-2 1-81,-3-1-32,4-5-2,-6 9 47,7-11 1,-2 9-2,-3-6 96,4 0-167,-6 2 139,7-6 68,0 6-14,0-7 364,0 0 92,-6 0-88,4 0-76,-5 0 184,1 0-163,4 0 57,-11 0 8,11 0-418,-11 0 1,10 0 2,-7 0 0,5 0-15,-5 0 1,5 0 14,-5 0 0,5 0-31,-5 0 56,1 0 1,-6 0 0,0 0 1,0 0-4,0 0 0,0 0 6,1 0 0,-1 0-6,0 0 1,5 0 5,0 0 1,0 0-14,-4 0 0,4 0 8,0 0 0,5 0-71,-5 0 0,5 0 23,-5 0-17,7 0 44,-4 0-7,1 0 66,4 0 7,-5 0 8,1 0-48,4 0 36,-11-7 94,11 6-92,-11-6 0,12 5-69,-4-3 1,1 4 141,-1-4-113,4 3 1,-6 0 212,7-2-479,0 2 85,0-11 1,-1 9 73,-4-5 1,3 4 4,-3-5 1,3 5 0,2-5 0,0 0-81,0-5 0,0 0 80,0 1 0,0-1-165,0 0 0,0 0 227,0 0 1,-1 0-47,-4 1 0,3-6 25,-3 0 0,2 0-185,-2 6 0,3 4-215,-3 0 116,-3 6 1,5-2-391,-7 6 201,7 0 1,-6 6 452,4 4 0,4 10 0,-6 3 1</inkml:trace>
  <inkml:trace contextRef="#ctx0" brushRef="#br0" timeOffset="1560">608 105 16476,'0'-15'-3916,"0"0"3101,0 7 540,0-5 197,0 11 75,0-5 27,0 7 526,0 0-690,6 7 0,-4-4 396,3 7 0,-2-5-67,2 5 0,-3-5-33,3 5 1,-3-5-139,-2 5 1,0-5-5,0 4-2,0 1 1,0 5-381,0 0 0,0-5-252,0 0 401,0 0 1,0 4 15,0 1 0,0-5-139,0 0 285,0 0 1,-5 5-42,0-1 0,-2-4 58,2 0 1,3-5-154,-2 5 119,2-7 44,2 11 0,-2-11-71,-3 7 34,4-7-13,-6 4 410,7-7 507,0 0-444,-7 0 0,6 1-308,-4 4 1,2-3 303,-2 3-286,3-4 0,-6-1 595,3 0-4,3 7-574,-11-5 0,10 4-226,-7-6 0,5 0 121,-5 0 1,5 0 248,-5 0 1,5 0-113,-5 0 1,5 5-73,-4 0 1,4 0-154,-5-5 1,5 0 105,-5 0 306,0 0-173,-5 0 1,0 2-209,1 3 0,4-4-60,0 4-144,0-3 412,-5-2 0,0 0-53,0 0 0,6 0-77,-1 0-124,0 6 0,-5-4 31,0 3 0,5-3 127,0-2 0,0 0 0,-4 0 96,-1 0 0,5 0-77,0 0-75,0 0 0,-5 0 15,1 0 0,4 0 230,0 0-17,6 0-22,-2 0-18,-1 0 10,6 0 34,-6 0-108,7 0-100,0-7-476,0 5 54,0-11 0,-2 10 249,-3-7 0,4 5-259,-4-5 184,3 7-9,-4-10-27,4 5-152,-5-7 612,7 0 0,0 0-101,0 0 0,0 5-143,0 1-18,0-1 0,0-5-39,0 0 0,0 0-62,0 0 1,0 1-15,0-1 1,0 0-165,0 0 240,0 0 0,0 0-577,0 1 219,0 5 0,-1 3-507,-4 6 710,3 0 1,-6 6-476,3 4 1,2 3 699,-7 2 1,0 7 0,-5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ustomXml" Target="../ink/ink1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6" name="Rectangle 104860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3628412" y="665653"/>
            <a:ext cx="4897154" cy="3566160"/>
          </a:xfrm>
        </p:spPr>
        <p:txBody>
          <a:bodyPr anchor="ctr">
            <a:normAutofit/>
          </a:bodyPr>
          <a:lstStyle/>
          <a:p>
            <a:b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Lecture 9</a:t>
            </a:r>
            <a:b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structural variability in leaves</a:t>
            </a:r>
          </a:p>
        </p:txBody>
      </p:sp>
      <p:pic>
        <p:nvPicPr>
          <p:cNvPr id="1048602" name="Picture 1048601" descr="Leaf skeleton on green tone background">
            <a:extLst>
              <a:ext uri="{FF2B5EF4-FFF2-40B4-BE49-F238E27FC236}">
                <a16:creationId xmlns:a16="http://schemas.microsoft.com/office/drawing/2014/main" id="{9D5FDF45-201C-72A4-F575-06822393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15" r="34386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4860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>
          <a:xfrm>
            <a:off x="705954" y="632930"/>
            <a:ext cx="7886700" cy="3353766"/>
          </a:xfrm>
          <a:noFill/>
          <a:ln w="12700"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b="1" dirty="0"/>
              <a:t>Spongy parenchyma lies below the Palisade parenchyma.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Spongy cells are irregularly shaped and very loosely arranged with numerous air spaces.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>
                <a:solidFill>
                  <a:srgbClr val="0000FF"/>
                </a:solidFill>
              </a:rPr>
              <a:t>                   Vascular tissue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19" name="Content Placeholder 1048618"/>
          <p:cNvSpPr>
            <a:spLocks noGrp="1"/>
          </p:cNvSpPr>
          <p:nvPr>
            <p:ph idx="1"/>
          </p:nvPr>
        </p:nvSpPr>
        <p:spPr>
          <a:xfrm>
            <a:off x="628650" y="1422721"/>
            <a:ext cx="7886700" cy="4012558"/>
          </a:xfrm>
          <a:noFill/>
        </p:spPr>
        <p:txBody>
          <a:bodyPr/>
          <a:lstStyle/>
          <a:p>
            <a:r>
              <a:rPr lang="en-US" altLang="en-GB" b="1" dirty="0"/>
              <a:t>Vascular tissue are </a:t>
            </a:r>
            <a:r>
              <a:rPr lang="en-US" altLang="en-GB" b="1" u="sng" dirty="0">
                <a:highlight>
                  <a:srgbClr val="00FF00"/>
                </a:highlight>
              </a:rPr>
              <a:t>present in the veins of leaf. </a:t>
            </a:r>
            <a:r>
              <a:rPr lang="en-US" altLang="en-GB" b="1" dirty="0"/>
              <a:t>Vascular bundles are conjoint, and closed.</a:t>
            </a:r>
            <a:endParaRPr lang="en-GB" b="1" dirty="0"/>
          </a:p>
          <a:p>
            <a:r>
              <a:rPr lang="en-US" altLang="en-GB" b="1" dirty="0"/>
              <a:t>Xylem is present towards the upper epidermis, while the phloem towards the lower epidermis.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269E9-FAFF-231F-14E5-6776FB96D4A9}"/>
              </a:ext>
            </a:extLst>
          </p:cNvPr>
          <p:cNvSpPr txBox="1"/>
          <p:nvPr/>
        </p:nvSpPr>
        <p:spPr>
          <a:xfrm>
            <a:off x="452783" y="3198335"/>
            <a:ext cx="7586869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GB" sz="2500" b="1" dirty="0"/>
              <a:t>Vascular bundles are surrounded by a compact layer of parenchymatous cells called </a:t>
            </a:r>
            <a:r>
              <a:rPr lang="en-US" altLang="en-GB" sz="2500" b="1" dirty="0">
                <a:highlight>
                  <a:srgbClr val="FFFF00"/>
                </a:highlight>
              </a:rPr>
              <a:t>bundle sheath </a:t>
            </a:r>
            <a:r>
              <a:rPr lang="en-US" altLang="en-GB" sz="2500" b="1" dirty="0"/>
              <a:t>or border parenchyma. </a:t>
            </a:r>
            <a:endParaRPr lang="en-GB" sz="2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GB" sz="2500" b="1" dirty="0"/>
              <a:t>Xylem consists of metaxylem vessels and protoxylem vessels.</a:t>
            </a:r>
            <a:endParaRPr lang="en-IQ" sz="25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0486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 i="1" dirty="0">
                <a:solidFill>
                  <a:srgbClr val="008000"/>
                </a:solidFill>
              </a:rPr>
              <a:t>                       </a:t>
            </a:r>
            <a:r>
              <a:rPr lang="en-US" altLang="en-GB" sz="3600" b="1" dirty="0">
                <a:solidFill>
                  <a:srgbClr val="008000"/>
                </a:solidFill>
              </a:rPr>
              <a:t>(2)</a:t>
            </a:r>
            <a:r>
              <a:rPr lang="en-US" altLang="en-GB" sz="3600" b="1" i="1" dirty="0">
                <a:solidFill>
                  <a:srgbClr val="008000"/>
                </a:solidFill>
              </a:rPr>
              <a:t> ALOE</a:t>
            </a:r>
            <a:endParaRPr lang="en-GB" sz="3600" b="1" i="1" dirty="0">
              <a:solidFill>
                <a:srgbClr val="008000"/>
              </a:solidFill>
            </a:endParaRPr>
          </a:p>
        </p:txBody>
      </p:sp>
      <p:sp>
        <p:nvSpPr>
          <p:cNvPr id="1048623" name="Content Placeholder 104862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GB" b="1" dirty="0"/>
              <a:t>Aloe is </a:t>
            </a:r>
            <a:r>
              <a:rPr lang="en-US" altLang="en-GB" b="1" dirty="0">
                <a:highlight>
                  <a:srgbClr val="FFFF00"/>
                </a:highlight>
              </a:rPr>
              <a:t>xerophytes</a:t>
            </a:r>
            <a:r>
              <a:rPr lang="en-US" altLang="en-GB" b="1" dirty="0"/>
              <a:t>. </a:t>
            </a:r>
            <a:r>
              <a:rPr lang="ar-SA" altLang="en-GB" b="1" dirty="0"/>
              <a:t>(أي ينمو في المناطق الجافة)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In xerophytes certain features are also common.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Leaves are </a:t>
            </a:r>
            <a:r>
              <a:rPr lang="en-US" altLang="en-GB" b="1" dirty="0">
                <a:highlight>
                  <a:srgbClr val="00FF00"/>
                </a:highlight>
              </a:rPr>
              <a:t>thick</a:t>
            </a:r>
            <a:r>
              <a:rPr lang="en-US" altLang="en-GB" b="1" dirty="0"/>
              <a:t> and </a:t>
            </a:r>
            <a:r>
              <a:rPr lang="en-US" altLang="en-GB" b="1" dirty="0">
                <a:highlight>
                  <a:srgbClr val="FFFF00"/>
                </a:highlight>
              </a:rPr>
              <a:t>leathery</a:t>
            </a:r>
            <a:r>
              <a:rPr lang="en-US" altLang="en-GB" b="1" dirty="0"/>
              <a:t>, well </a:t>
            </a:r>
            <a:r>
              <a:rPr lang="en-US" altLang="en-GB" b="1" dirty="0">
                <a:highlight>
                  <a:srgbClr val="FFFF00"/>
                </a:highlight>
              </a:rPr>
              <a:t>developed</a:t>
            </a:r>
            <a:r>
              <a:rPr lang="en-US" altLang="en-GB" b="1" dirty="0"/>
              <a:t> </a:t>
            </a:r>
            <a:r>
              <a:rPr lang="en-US" altLang="en-GB" b="1" dirty="0">
                <a:highlight>
                  <a:srgbClr val="FFFF00"/>
                </a:highlight>
              </a:rPr>
              <a:t>cuticle</a:t>
            </a:r>
            <a:r>
              <a:rPr lang="en-US" altLang="en-GB" b="1" dirty="0"/>
              <a:t> and </a:t>
            </a:r>
            <a:r>
              <a:rPr lang="en-US" altLang="en-GB" b="1" dirty="0">
                <a:highlight>
                  <a:srgbClr val="FFFF00"/>
                </a:highlight>
              </a:rPr>
              <a:t>abundant hairs.</a:t>
            </a:r>
            <a:endParaRPr lang="en-GB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en-GB" b="1" dirty="0"/>
              <a:t>Well differentiated mesophyll is also present and there is often more than one layer of palisade tissue.</a:t>
            </a:r>
            <a:endParaRPr lang="en-GB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E50923-4DC7-67AC-30BB-B10DBACF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78" y="502477"/>
            <a:ext cx="3772261" cy="5483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2C742-0464-3E39-58F6-51C537A0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60783"/>
            <a:ext cx="4693478" cy="4737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5919D2-88BF-A27C-800B-C00B0821D3E7}"/>
                  </a:ext>
                </a:extLst>
              </p14:cNvPr>
              <p14:cNvContentPartPr/>
              <p14:nvPr/>
            </p14:nvContentPartPr>
            <p14:xfrm>
              <a:off x="5482826" y="2650130"/>
              <a:ext cx="464400" cy="4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5919D2-88BF-A27C-800B-C00B0821D3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378" y="2636090"/>
                <a:ext cx="489259" cy="4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43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048623"/>
          <p:cNvSpPr>
            <a:spLocks noGrp="1"/>
          </p:cNvSpPr>
          <p:nvPr>
            <p:ph type="title"/>
          </p:nvPr>
        </p:nvSpPr>
        <p:spPr>
          <a:xfrm>
            <a:off x="1569023" y="185754"/>
            <a:ext cx="4659498" cy="851866"/>
          </a:xfrm>
        </p:spPr>
        <p:txBody>
          <a:bodyPr>
            <a:normAutofit/>
          </a:bodyPr>
          <a:lstStyle/>
          <a:p>
            <a:r>
              <a:rPr lang="en-US" altLang="en-GB" dirty="0"/>
              <a:t>                </a:t>
            </a:r>
            <a:r>
              <a:rPr lang="en-US" alt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Aloe</a:t>
            </a:r>
            <a:r>
              <a:rPr lang="en-US" alt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leaf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5" name="Content Placeholder 10486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2157">
            <a:off x="187767" y="1024307"/>
            <a:ext cx="8458842" cy="55239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1048626"/>
          <p:cNvSpPr>
            <a:spLocks noGrp="1"/>
          </p:cNvSpPr>
          <p:nvPr>
            <p:ph idx="1"/>
          </p:nvPr>
        </p:nvSpPr>
        <p:spPr>
          <a:xfrm>
            <a:off x="628650" y="655016"/>
            <a:ext cx="7886700" cy="5816462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sz="2800" b="1" dirty="0"/>
              <a:t>In aloe leaves the thick cuticle covering the epidermis had a rough interphase with the outer wall of the epidermal cells.</a:t>
            </a:r>
            <a:endParaRPr lang="en-GB" sz="2800" b="1" dirty="0"/>
          </a:p>
          <a:p>
            <a:pPr>
              <a:lnSpc>
                <a:spcPct val="150000"/>
              </a:lnSpc>
            </a:pPr>
            <a:r>
              <a:rPr lang="en-US" altLang="en-GB" sz="2800" b="1" dirty="0"/>
              <a:t>In the leaves </a:t>
            </a:r>
            <a:r>
              <a:rPr lang="en-US" altLang="en-GB" sz="2800" b="1" dirty="0">
                <a:highlight>
                  <a:srgbClr val="FFFF00"/>
                </a:highlight>
              </a:rPr>
              <a:t>sunken</a:t>
            </a:r>
            <a:r>
              <a:rPr lang="en-US" altLang="en-GB" sz="2800" b="1" dirty="0"/>
              <a:t> stomata is found.</a:t>
            </a:r>
            <a:endParaRPr lang="en-GB" sz="2800" b="1" dirty="0"/>
          </a:p>
          <a:p>
            <a:pPr>
              <a:lnSpc>
                <a:spcPct val="150000"/>
              </a:lnSpc>
            </a:pPr>
            <a:r>
              <a:rPr lang="en-US" altLang="en-GB" sz="2800" b="1" dirty="0"/>
              <a:t>The stomata is generally protected from the direct contact of outside wind.</a:t>
            </a:r>
            <a:endParaRPr lang="en-GB" sz="2800" b="1" dirty="0"/>
          </a:p>
          <a:p>
            <a:pPr>
              <a:lnSpc>
                <a:spcPct val="150000"/>
              </a:lnSpc>
            </a:pPr>
            <a:r>
              <a:rPr lang="en-US" altLang="en-GB" sz="2800" b="1" dirty="0"/>
              <a:t>The photosynthetic activity is taken up by outer </a:t>
            </a:r>
            <a:r>
              <a:rPr lang="en-US" altLang="en-GB" sz="2800" b="1" dirty="0" err="1"/>
              <a:t>chlrorenchymatous</a:t>
            </a:r>
            <a:r>
              <a:rPr lang="en-US" altLang="en-GB" sz="2800" b="1" dirty="0"/>
              <a:t> cortex.</a:t>
            </a:r>
            <a:endParaRPr lang="en-GB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1048628"/>
          <p:cNvSpPr>
            <a:spLocks noGrp="1"/>
          </p:cNvSpPr>
          <p:nvPr>
            <p:ph idx="1"/>
          </p:nvPr>
        </p:nvSpPr>
        <p:spPr>
          <a:xfrm>
            <a:off x="695740" y="732321"/>
            <a:ext cx="8006522" cy="4351338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GB" b="1"/>
              <a:t>In aloe leaves thicker. Thicker leaves have more parenchymatous ground tissue, but the outer chlorenchyma layers containing the green chloroplasts, are common to all.</a:t>
            </a:r>
            <a:endParaRPr lang="en-GB" b="1"/>
          </a:p>
          <a:p>
            <a:pPr>
              <a:lnSpc>
                <a:spcPct val="150000"/>
              </a:lnSpc>
            </a:pPr>
            <a:r>
              <a:rPr lang="en-US" altLang="en-GB" b="1"/>
              <a:t>In the leaves mesophyll is very compact. The intercellular spaces are greatly reduced.  </a:t>
            </a:r>
            <a:endParaRPr lang="en-GB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0486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rgbClr val="CC0066"/>
                </a:solidFill>
              </a:rPr>
              <a:t>                  (3) </a:t>
            </a:r>
            <a:r>
              <a:rPr lang="en-US" altLang="en-GB" sz="3600" b="1" i="1" dirty="0">
                <a:solidFill>
                  <a:srgbClr val="CC0066"/>
                </a:solidFill>
              </a:rPr>
              <a:t>Calotropis</a:t>
            </a:r>
            <a:r>
              <a:rPr lang="en-US" altLang="en-GB" sz="3600" b="1" dirty="0">
                <a:solidFill>
                  <a:srgbClr val="CC0066"/>
                </a:solidFill>
              </a:rPr>
              <a:t> </a:t>
            </a:r>
            <a:endParaRPr lang="en-GB" sz="3600" b="1" i="1" dirty="0">
              <a:solidFill>
                <a:srgbClr val="CC0066"/>
              </a:solidFill>
            </a:endParaRPr>
          </a:p>
        </p:txBody>
      </p:sp>
      <p:sp>
        <p:nvSpPr>
          <p:cNvPr id="1048631" name="Content Placeholder 1048630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GB" b="1" dirty="0"/>
              <a:t>Calotropis is xerophytes.</a:t>
            </a:r>
            <a:r>
              <a:rPr lang="ar-SA" altLang="en-GB" b="1" dirty="0"/>
              <a:t>(أي نبات جفافي)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They have much developed cortical region and well developed vascular bundles along with the water storage tissues.</a:t>
            </a:r>
          </a:p>
          <a:p>
            <a:pPr>
              <a:lnSpc>
                <a:spcPct val="150000"/>
              </a:lnSpc>
            </a:pPr>
            <a:r>
              <a:rPr lang="en-US" altLang="en-GB" b="1" dirty="0"/>
              <a:t>In leaf anatomy, mesophyll tissues are found.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The Vascular bundles in the form of rings.</a:t>
            </a:r>
            <a:endParaRPr lang="en-GB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ED68E-5E13-6CE0-AC4B-0D35E4696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49" y="362857"/>
            <a:ext cx="6360673" cy="59124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D40265-AF5F-E639-B6A9-FFD44F26AF9E}"/>
                  </a:ext>
                </a:extLst>
              </p14:cNvPr>
              <p14:cNvContentPartPr/>
              <p14:nvPr/>
            </p14:nvContentPartPr>
            <p14:xfrm>
              <a:off x="6087257" y="3577562"/>
              <a:ext cx="898200" cy="29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D40265-AF5F-E639-B6A9-FFD44F26A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813" y="3566762"/>
                <a:ext cx="919449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BF2CCA-5DB6-3CB3-698A-2FB0AFFA0E98}"/>
                  </a:ext>
                </a:extLst>
              </p14:cNvPr>
              <p14:cNvContentPartPr/>
              <p14:nvPr/>
            </p14:nvContentPartPr>
            <p14:xfrm>
              <a:off x="6613217" y="3595202"/>
              <a:ext cx="407880" cy="10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BF2CCA-5DB6-3CB3-698A-2FB0AFFA0E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417" y="3584762"/>
                <a:ext cx="42912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7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1214783" y="343039"/>
            <a:ext cx="5533196" cy="904874"/>
          </a:xfrm>
        </p:spPr>
        <p:txBody>
          <a:bodyPr/>
          <a:lstStyle/>
          <a:p>
            <a:r>
              <a:rPr lang="en-US" altLang="en-GB" dirty="0"/>
              <a:t>            </a:t>
            </a:r>
            <a:r>
              <a:rPr lang="en-US" altLang="en-GB" sz="3500" b="1" i="1" dirty="0"/>
              <a:t>Calotropis</a:t>
            </a:r>
            <a:r>
              <a:rPr lang="en-US" altLang="en-GB" sz="3500" dirty="0"/>
              <a:t> </a:t>
            </a:r>
            <a:r>
              <a:rPr lang="en-US" altLang="en-GB" sz="3500" b="1" dirty="0"/>
              <a:t>leaf</a:t>
            </a:r>
            <a:endParaRPr lang="en-GB" sz="3500" b="1" dirty="0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1826" y="1369391"/>
            <a:ext cx="6858000" cy="4737652"/>
          </a:xfrm>
          <a:prstGeom prst="rect">
            <a:avLst/>
          </a:prstGeom>
          <a:solidFill>
            <a:srgbClr val="007AFF">
              <a:alpha val="31000"/>
            </a:srgbClr>
          </a:solidFill>
          <a:ln>
            <a:gradFill flip="none" rotWithShape="1">
              <a:gsLst>
                <a:gs pos="0">
                  <a:srgbClr val="326EAA">
                    <a:lumMod val="5000"/>
                    <a:lumOff val="95000"/>
                  </a:srgbClr>
                </a:gs>
                <a:gs pos="74000">
                  <a:srgbClr val="326EAA">
                    <a:lumMod val="45000"/>
                    <a:lumOff val="55000"/>
                  </a:srgbClr>
                </a:gs>
                <a:gs pos="66000">
                  <a:srgbClr val="326EAA">
                    <a:lumMod val="45000"/>
                    <a:lumOff val="55000"/>
                  </a:srgbClr>
                </a:gs>
                <a:gs pos="100000">
                  <a:srgbClr val="326EAA">
                    <a:lumMod val="30000"/>
                    <a:lumOff val="70000"/>
                  </a:srgbClr>
                </a:gs>
              </a:gsLst>
              <a:lin ang="7200000" scaled="0"/>
              <a:tileRect/>
            </a:gra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6F118F-8BB1-526F-A940-8D2721C49398}"/>
                  </a:ext>
                </a:extLst>
              </p14:cNvPr>
              <p14:cNvContentPartPr/>
              <p14:nvPr/>
            </p14:nvContentPartPr>
            <p14:xfrm>
              <a:off x="1354226" y="1737430"/>
              <a:ext cx="2892600" cy="13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6F118F-8BB1-526F-A940-8D2721C49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746" y="1721950"/>
                <a:ext cx="2923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88B440-0AD1-0150-1DFA-4D57BAE51E4A}"/>
                  </a:ext>
                </a:extLst>
              </p14:cNvPr>
              <p14:cNvContentPartPr/>
              <p14:nvPr/>
            </p14:nvContentPartPr>
            <p14:xfrm>
              <a:off x="4283546" y="1726630"/>
              <a:ext cx="1611720" cy="7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88B440-0AD1-0150-1DFA-4D57BAE51E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3386" y="1706110"/>
                <a:ext cx="1652760" cy="11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>
                <a:solidFill>
                  <a:srgbClr val="6600CC"/>
                </a:solidFill>
              </a:rPr>
              <a:t>                      CONTENTS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03" name="Content Placeholder 1048602"/>
          <p:cNvSpPr>
            <a:spLocks noGrp="1"/>
          </p:cNvSpPr>
          <p:nvPr>
            <p:ph idx="1"/>
          </p:nvPr>
        </p:nvSpPr>
        <p:spPr>
          <a:noFill/>
          <a:ln w="12700">
            <a:noFill/>
            <a:prstDash val="solid"/>
          </a:ln>
        </p:spPr>
        <p:txBody>
          <a:bodyPr anchor="ctr"/>
          <a:lstStyle/>
          <a:p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Variability in</a:t>
            </a:r>
            <a:r>
              <a:rPr lang="en-US" altLang="en-GB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leaves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:- 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Helianthus  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(dicot plant)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Aloe 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(monocot plant)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Calotropis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(milkweed, medical plant)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62DAC5-3CB7-9382-E7A3-BE561323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8" y="515470"/>
            <a:ext cx="7321177" cy="58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2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(1) </a:t>
            </a:r>
            <a:r>
              <a:rPr lang="en-US" altLang="en-GB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HELIANTHUS</a:t>
            </a:r>
            <a:endParaRPr lang="en-GB" i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>
          <a:xfrm>
            <a:off x="628650" y="1354551"/>
            <a:ext cx="7886700" cy="4148897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Helianthus is </a:t>
            </a:r>
            <a:r>
              <a:rPr lang="en-US" altLang="en-GB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mesophytes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SA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 ينمو في المناطق المعتدلة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leaves are large, broad and thin.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leaf are held horizontally.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structure of </a:t>
            </a:r>
            <a:r>
              <a:rPr lang="en-US" alt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Helianthus</a:t>
            </a:r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reveals epidermis, mesophyll and vascular tissue.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F993F-387B-5270-7558-4721BA960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1" y="343369"/>
            <a:ext cx="4685126" cy="6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B72ADE-BFDB-3F4E-B858-4BAEBE793A73}"/>
                  </a:ext>
                </a:extLst>
              </p14:cNvPr>
              <p14:cNvContentPartPr/>
              <p14:nvPr/>
            </p14:nvContentPartPr>
            <p14:xfrm>
              <a:off x="2341106" y="4113530"/>
              <a:ext cx="43128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B72ADE-BFDB-3F4E-B858-4BAEBE793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297" y="4102730"/>
                <a:ext cx="452538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27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628650" y="196745"/>
            <a:ext cx="7886700" cy="1183088"/>
          </a:xfrm>
        </p:spPr>
        <p:txBody>
          <a:bodyPr/>
          <a:lstStyle/>
          <a:p>
            <a:r>
              <a:rPr lang="en-US" altLang="en-GB" dirty="0"/>
              <a:t>            </a:t>
            </a:r>
            <a:r>
              <a:rPr lang="en-US" alt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Helianthus</a:t>
            </a:r>
            <a:r>
              <a:rPr lang="en-US" alt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leaf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636A8-4835-2BAC-EED2-1889B36A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1119833"/>
            <a:ext cx="8275727" cy="5307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14DD45-903B-4B83-AF8C-59BE6D318FE0}"/>
                  </a:ext>
                </a:extLst>
              </p14:cNvPr>
              <p14:cNvContentPartPr/>
              <p14:nvPr/>
            </p14:nvContentPartPr>
            <p14:xfrm>
              <a:off x="2501546" y="2943070"/>
              <a:ext cx="539280" cy="72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14DD45-903B-4B83-AF8C-59BE6D318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0586" y="2912470"/>
                <a:ext cx="6008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AFD39A-7945-6C87-70A8-0F3F66BF4AD5}"/>
                  </a:ext>
                </a:extLst>
              </p14:cNvPr>
              <p14:cNvContentPartPr/>
              <p14:nvPr/>
            </p14:nvContentPartPr>
            <p14:xfrm>
              <a:off x="2960186" y="3273910"/>
              <a:ext cx="224640" cy="40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AFD39A-7945-6C87-70A8-0F3F66BF4A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9586" y="3243310"/>
                <a:ext cx="2858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A1BE13-A06F-5CB6-0FBF-EA14D4937AE5}"/>
                  </a:ext>
                </a:extLst>
              </p14:cNvPr>
              <p14:cNvContentPartPr/>
              <p14:nvPr/>
            </p14:nvContentPartPr>
            <p14:xfrm>
              <a:off x="2608106" y="2938030"/>
              <a:ext cx="3442320" cy="64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A1BE13-A06F-5CB6-0FBF-EA14D4937A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7506" y="2907070"/>
                <a:ext cx="3503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087562-E0DD-2E1B-7C4D-D2CE05FD4C81}"/>
                  </a:ext>
                </a:extLst>
              </p14:cNvPr>
              <p14:cNvContentPartPr/>
              <p14:nvPr/>
            </p14:nvContentPartPr>
            <p14:xfrm>
              <a:off x="3163226" y="3263470"/>
              <a:ext cx="2844360" cy="6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087562-E0DD-2E1B-7C4D-D2CE05FD4C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2266" y="3232870"/>
                <a:ext cx="2905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F81425-16CC-C5EA-789C-D696544BCFF2}"/>
                  </a:ext>
                </a:extLst>
              </p14:cNvPr>
              <p14:cNvContentPartPr/>
              <p14:nvPr/>
            </p14:nvContentPartPr>
            <p14:xfrm>
              <a:off x="970106" y="1678390"/>
              <a:ext cx="4813560" cy="838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F81425-16CC-C5EA-789C-D696544BCF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706" y="1664350"/>
                <a:ext cx="484200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5B05C2-9D27-08B4-5702-16ECB23FC3B8}"/>
                  </a:ext>
                </a:extLst>
              </p14:cNvPr>
              <p14:cNvContentPartPr/>
              <p14:nvPr/>
            </p14:nvContentPartPr>
            <p14:xfrm>
              <a:off x="2234426" y="1635910"/>
              <a:ext cx="2321640" cy="49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5B05C2-9D27-08B4-5702-16ECB23FC3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0386" y="1621510"/>
                <a:ext cx="235008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4CD783-98D7-5921-B8BF-0FCC3B66EF90}"/>
                  </a:ext>
                </a:extLst>
              </p14:cNvPr>
              <p14:cNvContentPartPr/>
              <p14:nvPr/>
            </p14:nvContentPartPr>
            <p14:xfrm>
              <a:off x="5511146" y="2086990"/>
              <a:ext cx="186120" cy="125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4CD783-98D7-5921-B8BF-0FCC3B66EF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1346" y="1872430"/>
                <a:ext cx="4050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52BF0C-37FC-8D0D-4BA2-AB79C2E1D40F}"/>
                  </a:ext>
                </a:extLst>
              </p14:cNvPr>
              <p14:cNvContentPartPr/>
              <p14:nvPr/>
            </p14:nvContentPartPr>
            <p14:xfrm>
              <a:off x="5297666" y="2073310"/>
              <a:ext cx="400680" cy="155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52BF0C-37FC-8D0D-4BA2-AB79C2E1D4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3266" y="2059270"/>
                <a:ext cx="429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7868EA-D0C8-09F2-546C-450459D77D92}"/>
                  </a:ext>
                </a:extLst>
              </p14:cNvPr>
              <p14:cNvContentPartPr/>
              <p14:nvPr/>
            </p14:nvContentPartPr>
            <p14:xfrm>
              <a:off x="4988066" y="2126950"/>
              <a:ext cx="341640" cy="123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7868EA-D0C8-09F2-546C-450459D77D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3681" y="2112550"/>
                <a:ext cx="370050" cy="15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EPIDERMIS</a:t>
            </a:r>
            <a:endParaRPr lang="en-GB" sz="3600" b="1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>
          <a:xfrm>
            <a:off x="628650" y="1350755"/>
            <a:ext cx="7886700" cy="5010288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sz="2700" b="1">
                <a:cs typeface="Times New Roman" panose="02020603050405020304" pitchFamily="18" charset="0"/>
              </a:rPr>
              <a:t>A Helianthus leaves has upper and lower epidermis.</a:t>
            </a:r>
            <a:endParaRPr lang="en-GB" sz="2700" b="1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sz="2700" b="1">
                <a:cs typeface="Times New Roman" panose="02020603050405020304" pitchFamily="18" charset="0"/>
              </a:rPr>
              <a:t>The epidermis is usually made up of a single layer of cells that are closely packed.</a:t>
            </a:r>
            <a:endParaRPr lang="en-GB" sz="2700" b="1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sz="2700" b="1">
                <a:cs typeface="Times New Roman" panose="02020603050405020304" pitchFamily="18" charset="0"/>
              </a:rPr>
              <a:t>The cuticle on the upper epidermis is thicker than that of lower epidermis.</a:t>
            </a:r>
            <a:endParaRPr lang="en-GB" sz="2700" b="1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GB" sz="2700" b="1">
                <a:cs typeface="Times New Roman" panose="02020603050405020304" pitchFamily="18" charset="0"/>
              </a:rPr>
              <a:t>The minute openings found on the epidermis are called stomata.</a:t>
            </a:r>
            <a:endParaRPr lang="en-GB" sz="2700" b="1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5CA6D3-BF65-F29B-00BF-8FF2C7AE94DB}"/>
                  </a:ext>
                </a:extLst>
              </p14:cNvPr>
              <p14:cNvContentPartPr/>
              <p14:nvPr/>
            </p14:nvContentPartPr>
            <p14:xfrm>
              <a:off x="2938946" y="4736590"/>
              <a:ext cx="838080" cy="32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5CA6D3-BF65-F29B-00BF-8FF2C7AE94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8426" y="4721470"/>
                <a:ext cx="873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FBED90-E925-2D40-7735-7BC726D8FECB}"/>
                  </a:ext>
                </a:extLst>
              </p14:cNvPr>
              <p14:cNvContentPartPr/>
              <p14:nvPr/>
            </p14:nvContentPartPr>
            <p14:xfrm>
              <a:off x="1444946" y="4789510"/>
              <a:ext cx="912600" cy="245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FBED90-E925-2D40-7735-7BC726D8FE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472" y="4774390"/>
                <a:ext cx="948226" cy="27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>
          <a:xfrm>
            <a:off x="508000" y="831712"/>
            <a:ext cx="8007350" cy="5220114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b="1" dirty="0"/>
              <a:t>Stomata are more in number on the lower epidermis than on the upper epidermis.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Each stoma opens into an air chamber.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A stomata is surrounded by a pair of bean shaped cells called guard cells.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US" altLang="en-GB" b="1" dirty="0"/>
              <a:t>The main function of the epidermis is give protection to the inner tissue called mesophyll.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b="1">
                <a:solidFill>
                  <a:srgbClr val="FF0000"/>
                </a:solidFill>
                <a:latin typeface="+mn-lt"/>
              </a:rPr>
              <a:t>                       Mesophyll</a:t>
            </a:r>
            <a:endParaRPr lang="en-GB" sz="36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48613" name="Content Placeholder 1048612"/>
          <p:cNvSpPr>
            <a:spLocks noGrp="1"/>
          </p:cNvSpPr>
          <p:nvPr>
            <p:ph idx="1"/>
          </p:nvPr>
        </p:nvSpPr>
        <p:spPr>
          <a:xfrm>
            <a:off x="353391" y="1505364"/>
            <a:ext cx="8250307" cy="4351338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GB" b="1"/>
              <a:t>The entire tissue between the upper and lower epidermis is called the mesophyll.</a:t>
            </a:r>
            <a:endParaRPr lang="en-GB" b="1"/>
          </a:p>
          <a:p>
            <a:pPr>
              <a:lnSpc>
                <a:spcPct val="150000"/>
              </a:lnSpc>
            </a:pPr>
            <a:r>
              <a:rPr lang="en-US" altLang="en-GB" b="1"/>
              <a:t>There are two regions in the mesophyll.</a:t>
            </a:r>
            <a:endParaRPr lang="en-GB" b="1"/>
          </a:p>
          <a:p>
            <a:pPr>
              <a:lnSpc>
                <a:spcPct val="150000"/>
              </a:lnSpc>
            </a:pPr>
            <a:r>
              <a:rPr lang="en-US" altLang="en-GB" b="1"/>
              <a:t>They are Palisade parenchyma and spongy parenchyma.</a:t>
            </a:r>
            <a:endParaRPr lang="en-GB" b="1"/>
          </a:p>
          <a:p>
            <a:pPr>
              <a:lnSpc>
                <a:spcPct val="150000"/>
              </a:lnSpc>
            </a:pPr>
            <a:r>
              <a:rPr lang="en-US" altLang="en-GB" b="1"/>
              <a:t>Palisade parenchyma cells are seen beneath the upper epidermis.</a:t>
            </a:r>
            <a:endParaRPr lang="en-GB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1048614"/>
          <p:cNvSpPr>
            <a:spLocks noGrp="1"/>
          </p:cNvSpPr>
          <p:nvPr>
            <p:ph idx="1"/>
          </p:nvPr>
        </p:nvSpPr>
        <p:spPr>
          <a:xfrm>
            <a:off x="463826" y="787537"/>
            <a:ext cx="8051524" cy="5540375"/>
          </a:xfrm>
          <a:noFill/>
          <a:ln w="25400">
            <a:noFill/>
            <a:prstDash val="solid"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GB" sz="2700" b="1" dirty="0">
                <a:solidFill>
                  <a:srgbClr val="000000"/>
                </a:solidFill>
              </a:rPr>
              <a:t>It consists of vertically elongated cylindrical cells in one or more layers.</a:t>
            </a:r>
            <a:endParaRPr lang="en-GB" sz="27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GB" sz="2700" b="1" dirty="0">
                <a:solidFill>
                  <a:srgbClr val="000000"/>
                </a:solidFill>
              </a:rPr>
              <a:t>These cells are compactly arranged without intercellular spaces.</a:t>
            </a:r>
            <a:endParaRPr lang="en-GB" sz="27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GB" sz="2700" b="1" dirty="0">
                <a:solidFill>
                  <a:srgbClr val="000000"/>
                </a:solidFill>
              </a:rPr>
              <a:t>Palisade parenchyma cells </a:t>
            </a:r>
            <a:r>
              <a:rPr lang="en-US" altLang="en-GB" sz="2700" b="1" dirty="0">
                <a:solidFill>
                  <a:srgbClr val="000000"/>
                </a:solidFill>
                <a:highlight>
                  <a:srgbClr val="00FFFF"/>
                </a:highlight>
              </a:rPr>
              <a:t>contain</a:t>
            </a:r>
            <a:r>
              <a:rPr lang="en-US" altLang="en-GB" sz="2700" b="1" dirty="0">
                <a:solidFill>
                  <a:srgbClr val="000000"/>
                </a:solidFill>
              </a:rPr>
              <a:t> </a:t>
            </a:r>
            <a:r>
              <a:rPr lang="en-US" altLang="en-GB" sz="2700" b="1" dirty="0">
                <a:solidFill>
                  <a:srgbClr val="000000"/>
                </a:solidFill>
                <a:highlight>
                  <a:srgbClr val="FF0000"/>
                </a:highlight>
              </a:rPr>
              <a:t>more</a:t>
            </a:r>
            <a:r>
              <a:rPr lang="en-US" altLang="en-GB" sz="2700" b="1" dirty="0">
                <a:solidFill>
                  <a:srgbClr val="000000"/>
                </a:solidFill>
              </a:rPr>
              <a:t> </a:t>
            </a:r>
            <a:r>
              <a:rPr lang="en-US" altLang="en-GB" sz="2700" b="1" dirty="0">
                <a:solidFill>
                  <a:srgbClr val="000000"/>
                </a:solidFill>
                <a:highlight>
                  <a:srgbClr val="FF0000"/>
                </a:highlight>
              </a:rPr>
              <a:t>chloroplasts</a:t>
            </a:r>
            <a:r>
              <a:rPr lang="en-US" altLang="en-GB" sz="2700" b="1" dirty="0">
                <a:solidFill>
                  <a:srgbClr val="000000"/>
                </a:solidFill>
              </a:rPr>
              <a:t> than the </a:t>
            </a:r>
            <a:r>
              <a:rPr lang="en-US" altLang="en-GB" sz="2700" b="1" dirty="0">
                <a:solidFill>
                  <a:srgbClr val="000000"/>
                </a:solidFill>
                <a:highlight>
                  <a:srgbClr val="00FFFF"/>
                </a:highlight>
              </a:rPr>
              <a:t>spongy parenchyma </a:t>
            </a:r>
            <a:r>
              <a:rPr lang="en-US" altLang="en-GB" sz="2700" b="1" dirty="0">
                <a:solidFill>
                  <a:srgbClr val="000000"/>
                </a:solidFill>
              </a:rPr>
              <a:t>cells.</a:t>
            </a:r>
            <a:endParaRPr lang="en-GB" sz="27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GB" sz="2700" b="1" dirty="0">
                <a:solidFill>
                  <a:srgbClr val="000000"/>
                </a:solidFill>
              </a:rPr>
              <a:t>The function of Palisade parenchyma is </a:t>
            </a:r>
            <a:r>
              <a:rPr lang="en-US" altLang="en-GB" sz="2700" b="1" dirty="0">
                <a:solidFill>
                  <a:srgbClr val="000000"/>
                </a:solidFill>
                <a:highlight>
                  <a:srgbClr val="00FF00"/>
                </a:highlight>
              </a:rPr>
              <a:t>photosynthesis</a:t>
            </a:r>
            <a:r>
              <a:rPr lang="en-US" altLang="en-GB" sz="2700" b="1" dirty="0">
                <a:solidFill>
                  <a:srgbClr val="000000"/>
                </a:solidFill>
              </a:rPr>
              <a:t>. </a:t>
            </a:r>
            <a:endParaRPr lang="en-GB" sz="2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8DA991-2A00-FA49-9447-A75755631495}">
  <we:reference id="wa104379279" version="2.1.0.0" store="en-U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Lecture 9  structural variability in leaves</vt:lpstr>
      <vt:lpstr>                      CONTENTS</vt:lpstr>
      <vt:lpstr>          (1) HELIANTHUS</vt:lpstr>
      <vt:lpstr>PowerPoint Presentation</vt:lpstr>
      <vt:lpstr>            Helianthus leaf</vt:lpstr>
      <vt:lpstr>                      EPIDERMIS</vt:lpstr>
      <vt:lpstr>PowerPoint Presentation</vt:lpstr>
      <vt:lpstr>                       Mesophyll</vt:lpstr>
      <vt:lpstr>PowerPoint Presentation</vt:lpstr>
      <vt:lpstr>PowerPoint Presentation</vt:lpstr>
      <vt:lpstr>                   Vascular tissue</vt:lpstr>
      <vt:lpstr>                       (2) ALOE</vt:lpstr>
      <vt:lpstr>PowerPoint Presentation</vt:lpstr>
      <vt:lpstr>                Aloe leaf</vt:lpstr>
      <vt:lpstr>PowerPoint Presentation</vt:lpstr>
      <vt:lpstr>PowerPoint Presentation</vt:lpstr>
      <vt:lpstr>                  (3) Calotropis </vt:lpstr>
      <vt:lpstr>PowerPoint Presentation</vt:lpstr>
      <vt:lpstr>            Calotropis leaf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Lecture 9  structural variability in leaves</dc:title>
  <cp:lastModifiedBy>luma abdulqadir</cp:lastModifiedBy>
  <cp:revision>2</cp:revision>
  <dcterms:created xsi:type="dcterms:W3CDTF">2015-05-10T13:30:45Z</dcterms:created>
  <dcterms:modified xsi:type="dcterms:W3CDTF">2025-05-14T19:15:30Z</dcterms:modified>
</cp:coreProperties>
</file>